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74" r:id="rId1"/>
  </p:sldMasterIdLst>
  <p:notesMasterIdLst>
    <p:notesMasterId r:id="rId13"/>
  </p:notesMasterIdLst>
  <p:handoutMasterIdLst>
    <p:handoutMasterId r:id="rId14"/>
  </p:handoutMasterIdLst>
  <p:sldIdLst>
    <p:sldId id="269" r:id="rId2"/>
    <p:sldId id="362" r:id="rId3"/>
    <p:sldId id="333" r:id="rId4"/>
    <p:sldId id="335" r:id="rId5"/>
    <p:sldId id="361" r:id="rId6"/>
    <p:sldId id="358" r:id="rId7"/>
    <p:sldId id="359" r:id="rId8"/>
    <p:sldId id="360" r:id="rId9"/>
    <p:sldId id="355" r:id="rId10"/>
    <p:sldId id="363" r:id="rId11"/>
    <p:sldId id="364" r:id="rId12"/>
  </p:sldIdLst>
  <p:sldSz cx="9144000" cy="5143500" type="screen16x9"/>
  <p:notesSz cx="6858000" cy="9144000"/>
  <p:embeddedFontLst>
    <p:embeddedFont>
      <p:font typeface="Alumni Sans" pitchFamily="2" charset="0"/>
      <p:regular r:id="rId15"/>
      <p:bold r:id="rId16"/>
      <p:italic r:id="rId17"/>
      <p:boldItalic r:id="rId18"/>
    </p:embeddedFont>
    <p:embeddedFont>
      <p:font typeface="Bitter" pitchFamily="2" charset="0"/>
      <p:regular r:id="rId19"/>
      <p:bold r:id="rId20"/>
      <p:italic r:id="rId21"/>
      <p:boldItalic r:id="rId22"/>
    </p:embeddedFont>
    <p:embeddedFont>
      <p:font typeface="Open Sans Light" panose="020B0306030504020204" pitchFamily="34" charset="0"/>
      <p:regular r:id="rId23"/>
      <p:italic r:id="rId24"/>
    </p:embeddedFont>
    <p:embeddedFont>
      <p:font typeface="Open Sans Semibold" panose="020B0706030804020204" pitchFamily="34" charset="0"/>
      <p:bold r:id="rId25"/>
      <p:bold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4469EA6E-3439-4E00-8491-A0CBA632A77F}">
          <p14:sldIdLst>
            <p14:sldId id="269"/>
            <p14:sldId id="362"/>
            <p14:sldId id="333"/>
          </p14:sldIdLst>
        </p14:section>
        <p14:section name="Spreadsheets" id="{95A7AF00-C799-4FAA-9E23-220A274D1CC8}">
          <p14:sldIdLst>
            <p14:sldId id="335"/>
            <p14:sldId id="361"/>
            <p14:sldId id="358"/>
          </p14:sldIdLst>
        </p14:section>
        <p14:section name="Charts" id="{80A2A9DC-7B1B-4F88-9F80-1C23D9D11419}">
          <p14:sldIdLst>
            <p14:sldId id="359"/>
            <p14:sldId id="360"/>
          </p14:sldIdLst>
        </p14:section>
        <p14:section name="Tables" id="{13D5E40F-D797-4E52-8122-50BD46FE740F}">
          <p14:sldIdLst>
            <p14:sldId id="355"/>
            <p14:sldId id="363"/>
          </p14:sldIdLst>
        </p14:section>
        <p14:section name="Questions" id="{28594949-2A3C-40E2-A88D-13741310D9DA}">
          <p14:sldIdLst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7" userDrawn="1">
          <p15:clr>
            <a:srgbClr val="747775"/>
          </p15:clr>
        </p15:guide>
        <p15:guide id="4" orient="horz" pos="288" userDrawn="1">
          <p15:clr>
            <a:srgbClr val="747775"/>
          </p15:clr>
        </p15:guide>
        <p15:guide id="5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Leibowitz" initials="" lastIdx="41" clrIdx="0"/>
  <p:cmAuthor id="1" name="Allison Seal" initials="" lastIdx="6" clrIdx="1"/>
  <p:cmAuthor id="2" name="Loren Moss Meyer" initials="" lastIdx="1" clrIdx="2"/>
  <p:cmAuthor id="3" name="Michael Wilke" initials="" lastIdx="1" clrIdx="3"/>
  <p:cmAuthor id="4" name="Jody Towers" initials="" lastIdx="5" clrIdx="4"/>
  <p:cmAuthor id="5" name="Jose Muniz" initials="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A695E-B369-46B4-A143-820B2D2F0AC2}" v="71" dt="2025-02-10T13:09:52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19" autoAdjust="0"/>
    <p:restoredTop sz="86467" autoAdjust="0"/>
  </p:normalViewPr>
  <p:slideViewPr>
    <p:cSldViewPr snapToGrid="0">
      <p:cViewPr varScale="1">
        <p:scale>
          <a:sx n="116" d="100"/>
          <a:sy n="116" d="100"/>
        </p:scale>
        <p:origin x="96" y="192"/>
      </p:cViewPr>
      <p:guideLst>
        <p:guide orient="horz" pos="327"/>
        <p:guide orient="horz"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gs" Target="tags/tag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Bryde" userId="3480a97b-ceae-4f74-87e2-fd35bf19a5e2" providerId="ADAL" clId="{C04A695E-B369-46B4-A143-820B2D2F0AC2}"/>
    <pc:docChg chg="undo custSel addSld delSld modSld sldOrd addSection delSection modSection">
      <pc:chgData name="Lindsay Bryde" userId="3480a97b-ceae-4f74-87e2-fd35bf19a5e2" providerId="ADAL" clId="{C04A695E-B369-46B4-A143-820B2D2F0AC2}" dt="2025-02-10T19:21:34.698" v="3913" actId="14100"/>
      <pc:docMkLst>
        <pc:docMk/>
      </pc:docMkLst>
      <pc:sldChg chg="del">
        <pc:chgData name="Lindsay Bryde" userId="3480a97b-ceae-4f74-87e2-fd35bf19a5e2" providerId="ADAL" clId="{C04A695E-B369-46B4-A143-820B2D2F0AC2}" dt="2025-01-16T16:08:12.249" v="31" actId="18676"/>
        <pc:sldMkLst>
          <pc:docMk/>
          <pc:sldMk cId="401448334" sldId="262"/>
        </pc:sldMkLst>
      </pc:sldChg>
      <pc:sldChg chg="del">
        <pc:chgData name="Lindsay Bryde" userId="3480a97b-ceae-4f74-87e2-fd35bf19a5e2" providerId="ADAL" clId="{C04A695E-B369-46B4-A143-820B2D2F0AC2}" dt="2025-01-16T16:08:12.249" v="31" actId="18676"/>
        <pc:sldMkLst>
          <pc:docMk/>
          <pc:sldMk cId="3517207930" sldId="265"/>
        </pc:sldMkLst>
      </pc:sldChg>
      <pc:sldChg chg="modSp mod">
        <pc:chgData name="Lindsay Bryde" userId="3480a97b-ceae-4f74-87e2-fd35bf19a5e2" providerId="ADAL" clId="{C04A695E-B369-46B4-A143-820B2D2F0AC2}" dt="2025-02-10T13:12:53.896" v="3853" actId="14100"/>
        <pc:sldMkLst>
          <pc:docMk/>
          <pc:sldMk cId="3693921156" sldId="269"/>
        </pc:sldMkLst>
        <pc:spChg chg="mod">
          <ac:chgData name="Lindsay Bryde" userId="3480a97b-ceae-4f74-87e2-fd35bf19a5e2" providerId="ADAL" clId="{C04A695E-B369-46B4-A143-820B2D2F0AC2}" dt="2025-01-16T16:07:01.904" v="2"/>
          <ac:spMkLst>
            <pc:docMk/>
            <pc:sldMk cId="3693921156" sldId="269"/>
            <ac:spMk id="2" creationId="{F52FC359-7157-D9F2-1D82-986273C318BD}"/>
          </ac:spMkLst>
        </pc:spChg>
        <pc:spChg chg="mod">
          <ac:chgData name="Lindsay Bryde" userId="3480a97b-ceae-4f74-87e2-fd35bf19a5e2" providerId="ADAL" clId="{C04A695E-B369-46B4-A143-820B2D2F0AC2}" dt="2025-02-10T13:12:53.896" v="3853" actId="14100"/>
          <ac:spMkLst>
            <pc:docMk/>
            <pc:sldMk cId="3693921156" sldId="269"/>
            <ac:spMk id="3" creationId="{751979E9-B370-63F9-AA77-2282702C6333}"/>
          </ac:spMkLst>
        </pc:spChg>
        <pc:spChg chg="mod">
          <ac:chgData name="Lindsay Bryde" userId="3480a97b-ceae-4f74-87e2-fd35bf19a5e2" providerId="ADAL" clId="{C04A695E-B369-46B4-A143-820B2D2F0AC2}" dt="2025-01-16T16:07:24.680" v="21" actId="20577"/>
          <ac:spMkLst>
            <pc:docMk/>
            <pc:sldMk cId="3693921156" sldId="269"/>
            <ac:spMk id="4" creationId="{C3CCA6C3-5720-CF79-5826-837D03D291E4}"/>
          </ac:spMkLst>
        </pc:spChg>
      </pc:sldChg>
      <pc:sldChg chg="del">
        <pc:chgData name="Lindsay Bryde" userId="3480a97b-ceae-4f74-87e2-fd35bf19a5e2" providerId="ADAL" clId="{C04A695E-B369-46B4-A143-820B2D2F0AC2}" dt="2025-01-16T16:07:45.855" v="23" actId="47"/>
        <pc:sldMkLst>
          <pc:docMk/>
          <pc:sldMk cId="2505746807" sldId="276"/>
        </pc:sldMkLst>
      </pc:sldChg>
      <pc:sldChg chg="del">
        <pc:chgData name="Lindsay Bryde" userId="3480a97b-ceae-4f74-87e2-fd35bf19a5e2" providerId="ADAL" clId="{C04A695E-B369-46B4-A143-820B2D2F0AC2}" dt="2025-01-16T16:07:45.855" v="23" actId="47"/>
        <pc:sldMkLst>
          <pc:docMk/>
          <pc:sldMk cId="2077404367" sldId="290"/>
        </pc:sldMkLst>
      </pc:sldChg>
      <pc:sldChg chg="del">
        <pc:chgData name="Lindsay Bryde" userId="3480a97b-ceae-4f74-87e2-fd35bf19a5e2" providerId="ADAL" clId="{C04A695E-B369-46B4-A143-820B2D2F0AC2}" dt="2025-01-16T16:07:45.855" v="23" actId="47"/>
        <pc:sldMkLst>
          <pc:docMk/>
          <pc:sldMk cId="4060425479" sldId="292"/>
        </pc:sldMkLst>
      </pc:sldChg>
      <pc:sldChg chg="del">
        <pc:chgData name="Lindsay Bryde" userId="3480a97b-ceae-4f74-87e2-fd35bf19a5e2" providerId="ADAL" clId="{C04A695E-B369-46B4-A143-820B2D2F0AC2}" dt="2025-01-16T16:07:45.855" v="23" actId="47"/>
        <pc:sldMkLst>
          <pc:docMk/>
          <pc:sldMk cId="421577812" sldId="293"/>
        </pc:sldMkLst>
      </pc:sldChg>
      <pc:sldChg chg="del">
        <pc:chgData name="Lindsay Bryde" userId="3480a97b-ceae-4f74-87e2-fd35bf19a5e2" providerId="ADAL" clId="{C04A695E-B369-46B4-A143-820B2D2F0AC2}" dt="2025-01-16T16:07:45.855" v="23" actId="47"/>
        <pc:sldMkLst>
          <pc:docMk/>
          <pc:sldMk cId="2634598905" sldId="294"/>
        </pc:sldMkLst>
      </pc:sldChg>
      <pc:sldChg chg="del">
        <pc:chgData name="Lindsay Bryde" userId="3480a97b-ceae-4f74-87e2-fd35bf19a5e2" providerId="ADAL" clId="{C04A695E-B369-46B4-A143-820B2D2F0AC2}" dt="2025-01-16T16:07:45.855" v="23" actId="47"/>
        <pc:sldMkLst>
          <pc:docMk/>
          <pc:sldMk cId="2112117194" sldId="295"/>
        </pc:sldMkLst>
      </pc:sldChg>
      <pc:sldChg chg="del">
        <pc:chgData name="Lindsay Bryde" userId="3480a97b-ceae-4f74-87e2-fd35bf19a5e2" providerId="ADAL" clId="{C04A695E-B369-46B4-A143-820B2D2F0AC2}" dt="2025-01-16T16:07:45.855" v="23" actId="47"/>
        <pc:sldMkLst>
          <pc:docMk/>
          <pc:sldMk cId="1243209965" sldId="296"/>
        </pc:sldMkLst>
      </pc:sldChg>
      <pc:sldChg chg="del">
        <pc:chgData name="Lindsay Bryde" userId="3480a97b-ceae-4f74-87e2-fd35bf19a5e2" providerId="ADAL" clId="{C04A695E-B369-46B4-A143-820B2D2F0AC2}" dt="2025-01-16T16:07:54.386" v="25" actId="18676"/>
        <pc:sldMkLst>
          <pc:docMk/>
          <pc:sldMk cId="2082854814" sldId="297"/>
        </pc:sldMkLst>
      </pc:sldChg>
      <pc:sldChg chg="del">
        <pc:chgData name="Lindsay Bryde" userId="3480a97b-ceae-4f74-87e2-fd35bf19a5e2" providerId="ADAL" clId="{C04A695E-B369-46B4-A143-820B2D2F0AC2}" dt="2025-01-16T16:08:01.094" v="28" actId="18676"/>
        <pc:sldMkLst>
          <pc:docMk/>
          <pc:sldMk cId="1364792277" sldId="298"/>
        </pc:sldMkLst>
      </pc:sldChg>
      <pc:sldChg chg="del">
        <pc:chgData name="Lindsay Bryde" userId="3480a97b-ceae-4f74-87e2-fd35bf19a5e2" providerId="ADAL" clId="{C04A695E-B369-46B4-A143-820B2D2F0AC2}" dt="2025-01-16T16:08:01.094" v="28" actId="18676"/>
        <pc:sldMkLst>
          <pc:docMk/>
          <pc:sldMk cId="585561650" sldId="299"/>
        </pc:sldMkLst>
      </pc:sldChg>
      <pc:sldChg chg="del">
        <pc:chgData name="Lindsay Bryde" userId="3480a97b-ceae-4f74-87e2-fd35bf19a5e2" providerId="ADAL" clId="{C04A695E-B369-46B4-A143-820B2D2F0AC2}" dt="2025-01-16T16:07:58.558" v="27" actId="18676"/>
        <pc:sldMkLst>
          <pc:docMk/>
          <pc:sldMk cId="1613803015" sldId="300"/>
        </pc:sldMkLst>
      </pc:sldChg>
      <pc:sldChg chg="del">
        <pc:chgData name="Lindsay Bryde" userId="3480a97b-ceae-4f74-87e2-fd35bf19a5e2" providerId="ADAL" clId="{C04A695E-B369-46B4-A143-820B2D2F0AC2}" dt="2025-01-16T16:07:58.558" v="27" actId="18676"/>
        <pc:sldMkLst>
          <pc:docMk/>
          <pc:sldMk cId="1832935932" sldId="301"/>
        </pc:sldMkLst>
      </pc:sldChg>
      <pc:sldChg chg="del">
        <pc:chgData name="Lindsay Bryde" userId="3480a97b-ceae-4f74-87e2-fd35bf19a5e2" providerId="ADAL" clId="{C04A695E-B369-46B4-A143-820B2D2F0AC2}" dt="2025-01-16T16:07:56.352" v="26" actId="18676"/>
        <pc:sldMkLst>
          <pc:docMk/>
          <pc:sldMk cId="543921354" sldId="302"/>
        </pc:sldMkLst>
      </pc:sldChg>
      <pc:sldChg chg="del">
        <pc:chgData name="Lindsay Bryde" userId="3480a97b-ceae-4f74-87e2-fd35bf19a5e2" providerId="ADAL" clId="{C04A695E-B369-46B4-A143-820B2D2F0AC2}" dt="2025-01-16T16:07:56.352" v="26" actId="18676"/>
        <pc:sldMkLst>
          <pc:docMk/>
          <pc:sldMk cId="1648393009" sldId="303"/>
        </pc:sldMkLst>
      </pc:sldChg>
      <pc:sldChg chg="del">
        <pc:chgData name="Lindsay Bryde" userId="3480a97b-ceae-4f74-87e2-fd35bf19a5e2" providerId="ADAL" clId="{C04A695E-B369-46B4-A143-820B2D2F0AC2}" dt="2025-01-16T16:07:56.352" v="26" actId="18676"/>
        <pc:sldMkLst>
          <pc:docMk/>
          <pc:sldMk cId="882081265" sldId="304"/>
        </pc:sldMkLst>
      </pc:sldChg>
      <pc:sldChg chg="del">
        <pc:chgData name="Lindsay Bryde" userId="3480a97b-ceae-4f74-87e2-fd35bf19a5e2" providerId="ADAL" clId="{C04A695E-B369-46B4-A143-820B2D2F0AC2}" dt="2025-01-16T16:08:05.356" v="30" actId="18676"/>
        <pc:sldMkLst>
          <pc:docMk/>
          <pc:sldMk cId="3997339315" sldId="305"/>
        </pc:sldMkLst>
      </pc:sldChg>
      <pc:sldChg chg="del">
        <pc:chgData name="Lindsay Bryde" userId="3480a97b-ceae-4f74-87e2-fd35bf19a5e2" providerId="ADAL" clId="{C04A695E-B369-46B4-A143-820B2D2F0AC2}" dt="2025-01-16T16:08:05.356" v="30" actId="18676"/>
        <pc:sldMkLst>
          <pc:docMk/>
          <pc:sldMk cId="1398107753" sldId="306"/>
        </pc:sldMkLst>
      </pc:sldChg>
      <pc:sldChg chg="del">
        <pc:chgData name="Lindsay Bryde" userId="3480a97b-ceae-4f74-87e2-fd35bf19a5e2" providerId="ADAL" clId="{C04A695E-B369-46B4-A143-820B2D2F0AC2}" dt="2025-01-16T16:08:05.356" v="30" actId="18676"/>
        <pc:sldMkLst>
          <pc:docMk/>
          <pc:sldMk cId="686155173" sldId="307"/>
        </pc:sldMkLst>
      </pc:sldChg>
      <pc:sldChg chg="del">
        <pc:chgData name="Lindsay Bryde" userId="3480a97b-ceae-4f74-87e2-fd35bf19a5e2" providerId="ADAL" clId="{C04A695E-B369-46B4-A143-820B2D2F0AC2}" dt="2025-01-16T16:08:05.356" v="30" actId="18676"/>
        <pc:sldMkLst>
          <pc:docMk/>
          <pc:sldMk cId="3144544240" sldId="308"/>
        </pc:sldMkLst>
      </pc:sldChg>
      <pc:sldChg chg="del">
        <pc:chgData name="Lindsay Bryde" userId="3480a97b-ceae-4f74-87e2-fd35bf19a5e2" providerId="ADAL" clId="{C04A695E-B369-46B4-A143-820B2D2F0AC2}" dt="2025-01-16T16:08:01.094" v="28" actId="18676"/>
        <pc:sldMkLst>
          <pc:docMk/>
          <pc:sldMk cId="212625344" sldId="309"/>
        </pc:sldMkLst>
      </pc:sldChg>
      <pc:sldChg chg="del">
        <pc:chgData name="Lindsay Bryde" userId="3480a97b-ceae-4f74-87e2-fd35bf19a5e2" providerId="ADAL" clId="{C04A695E-B369-46B4-A143-820B2D2F0AC2}" dt="2025-01-16T16:07:54.386" v="25" actId="18676"/>
        <pc:sldMkLst>
          <pc:docMk/>
          <pc:sldMk cId="515766462" sldId="310"/>
        </pc:sldMkLst>
      </pc:sldChg>
      <pc:sldChg chg="del">
        <pc:chgData name="Lindsay Bryde" userId="3480a97b-ceae-4f74-87e2-fd35bf19a5e2" providerId="ADAL" clId="{C04A695E-B369-46B4-A143-820B2D2F0AC2}" dt="2025-01-16T16:08:03.100" v="29" actId="18676"/>
        <pc:sldMkLst>
          <pc:docMk/>
          <pc:sldMk cId="3744246514" sldId="311"/>
        </pc:sldMkLst>
      </pc:sldChg>
      <pc:sldChg chg="del">
        <pc:chgData name="Lindsay Bryde" userId="3480a97b-ceae-4f74-87e2-fd35bf19a5e2" providerId="ADAL" clId="{C04A695E-B369-46B4-A143-820B2D2F0AC2}" dt="2025-01-16T16:08:03.100" v="29" actId="18676"/>
        <pc:sldMkLst>
          <pc:docMk/>
          <pc:sldMk cId="916163979" sldId="312"/>
        </pc:sldMkLst>
      </pc:sldChg>
      <pc:sldChg chg="del">
        <pc:chgData name="Lindsay Bryde" userId="3480a97b-ceae-4f74-87e2-fd35bf19a5e2" providerId="ADAL" clId="{C04A695E-B369-46B4-A143-820B2D2F0AC2}" dt="2025-01-16T16:08:03.100" v="29" actId="18676"/>
        <pc:sldMkLst>
          <pc:docMk/>
          <pc:sldMk cId="3382345535" sldId="313"/>
        </pc:sldMkLst>
      </pc:sldChg>
      <pc:sldChg chg="del">
        <pc:chgData name="Lindsay Bryde" userId="3480a97b-ceae-4f74-87e2-fd35bf19a5e2" providerId="ADAL" clId="{C04A695E-B369-46B4-A143-820B2D2F0AC2}" dt="2025-01-16T16:08:03.100" v="29" actId="18676"/>
        <pc:sldMkLst>
          <pc:docMk/>
          <pc:sldMk cId="3130567421" sldId="315"/>
        </pc:sldMkLst>
      </pc:sldChg>
      <pc:sldChg chg="del">
        <pc:chgData name="Lindsay Bryde" userId="3480a97b-ceae-4f74-87e2-fd35bf19a5e2" providerId="ADAL" clId="{C04A695E-B369-46B4-A143-820B2D2F0AC2}" dt="2025-01-16T16:08:03.100" v="29" actId="18676"/>
        <pc:sldMkLst>
          <pc:docMk/>
          <pc:sldMk cId="3827318199" sldId="316"/>
        </pc:sldMkLst>
      </pc:sldChg>
      <pc:sldChg chg="del">
        <pc:chgData name="Lindsay Bryde" userId="3480a97b-ceae-4f74-87e2-fd35bf19a5e2" providerId="ADAL" clId="{C04A695E-B369-46B4-A143-820B2D2F0AC2}" dt="2025-01-16T16:08:12.249" v="31" actId="18676"/>
        <pc:sldMkLst>
          <pc:docMk/>
          <pc:sldMk cId="3599553289" sldId="317"/>
        </pc:sldMkLst>
      </pc:sldChg>
      <pc:sldChg chg="del">
        <pc:chgData name="Lindsay Bryde" userId="3480a97b-ceae-4f74-87e2-fd35bf19a5e2" providerId="ADAL" clId="{C04A695E-B369-46B4-A143-820B2D2F0AC2}" dt="2025-01-16T16:08:12.249" v="31" actId="18676"/>
        <pc:sldMkLst>
          <pc:docMk/>
          <pc:sldMk cId="432737627" sldId="318"/>
        </pc:sldMkLst>
      </pc:sldChg>
      <pc:sldChg chg="del">
        <pc:chgData name="Lindsay Bryde" userId="3480a97b-ceae-4f74-87e2-fd35bf19a5e2" providerId="ADAL" clId="{C04A695E-B369-46B4-A143-820B2D2F0AC2}" dt="2025-01-16T16:08:12.249" v="31" actId="18676"/>
        <pc:sldMkLst>
          <pc:docMk/>
          <pc:sldMk cId="53252288" sldId="319"/>
        </pc:sldMkLst>
      </pc:sldChg>
      <pc:sldChg chg="del">
        <pc:chgData name="Lindsay Bryde" userId="3480a97b-ceae-4f74-87e2-fd35bf19a5e2" providerId="ADAL" clId="{C04A695E-B369-46B4-A143-820B2D2F0AC2}" dt="2025-01-16T16:08:12.249" v="31" actId="18676"/>
        <pc:sldMkLst>
          <pc:docMk/>
          <pc:sldMk cId="3932133335" sldId="320"/>
        </pc:sldMkLst>
      </pc:sldChg>
      <pc:sldChg chg="del">
        <pc:chgData name="Lindsay Bryde" userId="3480a97b-ceae-4f74-87e2-fd35bf19a5e2" providerId="ADAL" clId="{C04A695E-B369-46B4-A143-820B2D2F0AC2}" dt="2025-01-16T16:08:12.249" v="31" actId="18676"/>
        <pc:sldMkLst>
          <pc:docMk/>
          <pc:sldMk cId="2651174839" sldId="321"/>
        </pc:sldMkLst>
      </pc:sldChg>
      <pc:sldChg chg="del">
        <pc:chgData name="Lindsay Bryde" userId="3480a97b-ceae-4f74-87e2-fd35bf19a5e2" providerId="ADAL" clId="{C04A695E-B369-46B4-A143-820B2D2F0AC2}" dt="2025-01-16T16:08:12.249" v="31" actId="18676"/>
        <pc:sldMkLst>
          <pc:docMk/>
          <pc:sldMk cId="3982765743" sldId="322"/>
        </pc:sldMkLst>
      </pc:sldChg>
      <pc:sldChg chg="del">
        <pc:chgData name="Lindsay Bryde" userId="3480a97b-ceae-4f74-87e2-fd35bf19a5e2" providerId="ADAL" clId="{C04A695E-B369-46B4-A143-820B2D2F0AC2}" dt="2025-01-16T16:08:12.249" v="31" actId="18676"/>
        <pc:sldMkLst>
          <pc:docMk/>
          <pc:sldMk cId="1348598272" sldId="323"/>
        </pc:sldMkLst>
      </pc:sldChg>
      <pc:sldChg chg="del">
        <pc:chgData name="Lindsay Bryde" userId="3480a97b-ceae-4f74-87e2-fd35bf19a5e2" providerId="ADAL" clId="{C04A695E-B369-46B4-A143-820B2D2F0AC2}" dt="2025-01-16T16:08:12.249" v="31" actId="18676"/>
        <pc:sldMkLst>
          <pc:docMk/>
          <pc:sldMk cId="2040416742" sldId="324"/>
        </pc:sldMkLst>
      </pc:sldChg>
      <pc:sldChg chg="del">
        <pc:chgData name="Lindsay Bryde" userId="3480a97b-ceae-4f74-87e2-fd35bf19a5e2" providerId="ADAL" clId="{C04A695E-B369-46B4-A143-820B2D2F0AC2}" dt="2025-01-16T16:08:12.249" v="31" actId="18676"/>
        <pc:sldMkLst>
          <pc:docMk/>
          <pc:sldMk cId="2731383833" sldId="325"/>
        </pc:sldMkLst>
      </pc:sldChg>
      <pc:sldChg chg="del">
        <pc:chgData name="Lindsay Bryde" userId="3480a97b-ceae-4f74-87e2-fd35bf19a5e2" providerId="ADAL" clId="{C04A695E-B369-46B4-A143-820B2D2F0AC2}" dt="2025-01-16T16:08:12.249" v="31" actId="18676"/>
        <pc:sldMkLst>
          <pc:docMk/>
          <pc:sldMk cId="301635486" sldId="326"/>
        </pc:sldMkLst>
      </pc:sldChg>
      <pc:sldChg chg="del">
        <pc:chgData name="Lindsay Bryde" userId="3480a97b-ceae-4f74-87e2-fd35bf19a5e2" providerId="ADAL" clId="{C04A695E-B369-46B4-A143-820B2D2F0AC2}" dt="2025-01-16T16:08:01.094" v="28" actId="18676"/>
        <pc:sldMkLst>
          <pc:docMk/>
          <pc:sldMk cId="1829604334" sldId="327"/>
        </pc:sldMkLst>
      </pc:sldChg>
      <pc:sldChg chg="del">
        <pc:chgData name="Lindsay Bryde" userId="3480a97b-ceae-4f74-87e2-fd35bf19a5e2" providerId="ADAL" clId="{C04A695E-B369-46B4-A143-820B2D2F0AC2}" dt="2025-01-16T16:08:01.094" v="28" actId="18676"/>
        <pc:sldMkLst>
          <pc:docMk/>
          <pc:sldMk cId="3104792583" sldId="328"/>
        </pc:sldMkLst>
      </pc:sldChg>
      <pc:sldChg chg="del">
        <pc:chgData name="Lindsay Bryde" userId="3480a97b-ceae-4f74-87e2-fd35bf19a5e2" providerId="ADAL" clId="{C04A695E-B369-46B4-A143-820B2D2F0AC2}" dt="2025-01-16T16:08:01.094" v="28" actId="18676"/>
        <pc:sldMkLst>
          <pc:docMk/>
          <pc:sldMk cId="3633655964" sldId="329"/>
        </pc:sldMkLst>
      </pc:sldChg>
      <pc:sldChg chg="del">
        <pc:chgData name="Lindsay Bryde" userId="3480a97b-ceae-4f74-87e2-fd35bf19a5e2" providerId="ADAL" clId="{C04A695E-B369-46B4-A143-820B2D2F0AC2}" dt="2025-01-16T16:07:45.855" v="23" actId="47"/>
        <pc:sldMkLst>
          <pc:docMk/>
          <pc:sldMk cId="3896082214" sldId="330"/>
        </pc:sldMkLst>
      </pc:sldChg>
      <pc:sldChg chg="del">
        <pc:chgData name="Lindsay Bryde" userId="3480a97b-ceae-4f74-87e2-fd35bf19a5e2" providerId="ADAL" clId="{C04A695E-B369-46B4-A143-820B2D2F0AC2}" dt="2025-01-16T16:07:45.855" v="23" actId="47"/>
        <pc:sldMkLst>
          <pc:docMk/>
          <pc:sldMk cId="48161182" sldId="331"/>
        </pc:sldMkLst>
      </pc:sldChg>
      <pc:sldChg chg="del">
        <pc:chgData name="Lindsay Bryde" userId="3480a97b-ceae-4f74-87e2-fd35bf19a5e2" providerId="ADAL" clId="{C04A695E-B369-46B4-A143-820B2D2F0AC2}" dt="2025-01-16T16:07:58.558" v="27" actId="18676"/>
        <pc:sldMkLst>
          <pc:docMk/>
          <pc:sldMk cId="449117951" sldId="332"/>
        </pc:sldMkLst>
      </pc:sldChg>
      <pc:sldChg chg="addSp delSp modSp mod ord">
        <pc:chgData name="Lindsay Bryde" userId="3480a97b-ceae-4f74-87e2-fd35bf19a5e2" providerId="ADAL" clId="{C04A695E-B369-46B4-A143-820B2D2F0AC2}" dt="2025-01-23T16:41:38.524" v="3095" actId="120"/>
        <pc:sldMkLst>
          <pc:docMk/>
          <pc:sldMk cId="2381593392" sldId="333"/>
        </pc:sldMkLst>
        <pc:spChg chg="mod">
          <ac:chgData name="Lindsay Bryde" userId="3480a97b-ceae-4f74-87e2-fd35bf19a5e2" providerId="ADAL" clId="{C04A695E-B369-46B4-A143-820B2D2F0AC2}" dt="2025-01-23T16:27:34.250" v="2879" actId="20577"/>
          <ac:spMkLst>
            <pc:docMk/>
            <pc:sldMk cId="2381593392" sldId="333"/>
            <ac:spMk id="2" creationId="{47FD47E9-6DF3-50A6-37A8-E3FF4D6FDC5F}"/>
          </ac:spMkLst>
        </pc:spChg>
        <pc:spChg chg="mod">
          <ac:chgData name="Lindsay Bryde" userId="3480a97b-ceae-4f74-87e2-fd35bf19a5e2" providerId="ADAL" clId="{C04A695E-B369-46B4-A143-820B2D2F0AC2}" dt="2025-01-23T16:38:18.789" v="3023" actId="14100"/>
          <ac:spMkLst>
            <pc:docMk/>
            <pc:sldMk cId="2381593392" sldId="333"/>
            <ac:spMk id="3" creationId="{2AA92A97-E2F3-0653-164A-0FB7E1E0A2A0}"/>
          </ac:spMkLst>
        </pc:spChg>
        <pc:spChg chg="mod">
          <ac:chgData name="Lindsay Bryde" userId="3480a97b-ceae-4f74-87e2-fd35bf19a5e2" providerId="ADAL" clId="{C04A695E-B369-46B4-A143-820B2D2F0AC2}" dt="2025-01-23T16:16:14.818" v="2821" actId="20577"/>
          <ac:spMkLst>
            <pc:docMk/>
            <pc:sldMk cId="2381593392" sldId="333"/>
            <ac:spMk id="5" creationId="{563679A6-51EA-BDBC-4AC7-22686826B69C}"/>
          </ac:spMkLst>
        </pc:spChg>
        <pc:spChg chg="add mod">
          <ac:chgData name="Lindsay Bryde" userId="3480a97b-ceae-4f74-87e2-fd35bf19a5e2" providerId="ADAL" clId="{C04A695E-B369-46B4-A143-820B2D2F0AC2}" dt="2025-01-23T16:41:38.524" v="3095" actId="120"/>
          <ac:spMkLst>
            <pc:docMk/>
            <pc:sldMk cId="2381593392" sldId="333"/>
            <ac:spMk id="16" creationId="{3846C893-A25E-B411-FBA6-B3BE5A9139D1}"/>
          </ac:spMkLst>
        </pc:spChg>
        <pc:picChg chg="add mod">
          <ac:chgData name="Lindsay Bryde" userId="3480a97b-ceae-4f74-87e2-fd35bf19a5e2" providerId="ADAL" clId="{C04A695E-B369-46B4-A143-820B2D2F0AC2}" dt="2025-01-23T16:39:01.518" v="3036" actId="962"/>
          <ac:picMkLst>
            <pc:docMk/>
            <pc:sldMk cId="2381593392" sldId="333"/>
            <ac:picMk id="7" creationId="{BE02DFC4-0759-117D-0367-22FF35B3285E}"/>
          </ac:picMkLst>
        </pc:picChg>
      </pc:sldChg>
      <pc:sldChg chg="addSp modSp del mod modShow">
        <pc:chgData name="Lindsay Bryde" userId="3480a97b-ceae-4f74-87e2-fd35bf19a5e2" providerId="ADAL" clId="{C04A695E-B369-46B4-A143-820B2D2F0AC2}" dt="2025-02-10T19:19:40.546" v="3859" actId="2696"/>
        <pc:sldMkLst>
          <pc:docMk/>
          <pc:sldMk cId="1393550439" sldId="334"/>
        </pc:sldMkLst>
        <pc:spChg chg="add mod">
          <ac:chgData name="Lindsay Bryde" userId="3480a97b-ceae-4f74-87e2-fd35bf19a5e2" providerId="ADAL" clId="{C04A695E-B369-46B4-A143-820B2D2F0AC2}" dt="2025-01-23T16:43:15.556" v="3129" actId="20577"/>
          <ac:spMkLst>
            <pc:docMk/>
            <pc:sldMk cId="1393550439" sldId="334"/>
            <ac:spMk id="2" creationId="{68B4B54A-EB47-753B-25D4-559285F001B6}"/>
          </ac:spMkLst>
        </pc:spChg>
        <pc:spChg chg="mod">
          <ac:chgData name="Lindsay Bryde" userId="3480a97b-ceae-4f74-87e2-fd35bf19a5e2" providerId="ADAL" clId="{C04A695E-B369-46B4-A143-820B2D2F0AC2}" dt="2025-01-23T16:08:08.112" v="2464" actId="20577"/>
          <ac:spMkLst>
            <pc:docMk/>
            <pc:sldMk cId="1393550439" sldId="334"/>
            <ac:spMk id="5" creationId="{563679A6-51EA-BDBC-4AC7-22686826B69C}"/>
          </ac:spMkLst>
        </pc:spChg>
        <pc:picChg chg="mod">
          <ac:chgData name="Lindsay Bryde" userId="3480a97b-ceae-4f74-87e2-fd35bf19a5e2" providerId="ADAL" clId="{C04A695E-B369-46B4-A143-820B2D2F0AC2}" dt="2025-01-23T16:43:19.348" v="3133" actId="962"/>
          <ac:picMkLst>
            <pc:docMk/>
            <pc:sldMk cId="1393550439" sldId="334"/>
            <ac:picMk id="11" creationId="{D528B337-EBC5-1DC0-AE85-FEE0B57B81C0}"/>
          </ac:picMkLst>
        </pc:picChg>
      </pc:sldChg>
      <pc:sldChg chg="modSp mod ord">
        <pc:chgData name="Lindsay Bryde" userId="3480a97b-ceae-4f74-87e2-fd35bf19a5e2" providerId="ADAL" clId="{C04A695E-B369-46B4-A143-820B2D2F0AC2}" dt="2025-02-04T13:55:32.163" v="3347" actId="20577"/>
        <pc:sldMkLst>
          <pc:docMk/>
          <pc:sldMk cId="3971818484" sldId="335"/>
        </pc:sldMkLst>
        <pc:spChg chg="mod">
          <ac:chgData name="Lindsay Bryde" userId="3480a97b-ceae-4f74-87e2-fd35bf19a5e2" providerId="ADAL" clId="{C04A695E-B369-46B4-A143-820B2D2F0AC2}" dt="2025-02-04T13:55:32.163" v="3347" actId="20577"/>
          <ac:spMkLst>
            <pc:docMk/>
            <pc:sldMk cId="3971818484" sldId="335"/>
            <ac:spMk id="6" creationId="{D1BB3F56-DF7B-C077-E069-1C2EDC082E27}"/>
          </ac:spMkLst>
        </pc:spChg>
      </pc:sldChg>
      <pc:sldChg chg="addSp modSp del mod modShow">
        <pc:chgData name="Lindsay Bryde" userId="3480a97b-ceae-4f74-87e2-fd35bf19a5e2" providerId="ADAL" clId="{C04A695E-B369-46B4-A143-820B2D2F0AC2}" dt="2025-02-10T19:19:38.587" v="3858" actId="2696"/>
        <pc:sldMkLst>
          <pc:docMk/>
          <pc:sldMk cId="3397291375" sldId="336"/>
        </pc:sldMkLst>
      </pc:sldChg>
      <pc:sldChg chg="del">
        <pc:chgData name="Lindsay Bryde" userId="3480a97b-ceae-4f74-87e2-fd35bf19a5e2" providerId="ADAL" clId="{C04A695E-B369-46B4-A143-820B2D2F0AC2}" dt="2025-01-16T16:08:05.356" v="30" actId="18676"/>
        <pc:sldMkLst>
          <pc:docMk/>
          <pc:sldMk cId="2155588036" sldId="337"/>
        </pc:sldMkLst>
      </pc:sldChg>
      <pc:sldChg chg="del">
        <pc:chgData name="Lindsay Bryde" userId="3480a97b-ceae-4f74-87e2-fd35bf19a5e2" providerId="ADAL" clId="{C04A695E-B369-46B4-A143-820B2D2F0AC2}" dt="2025-01-16T16:08:03.100" v="29" actId="18676"/>
        <pc:sldMkLst>
          <pc:docMk/>
          <pc:sldMk cId="1532627514" sldId="338"/>
        </pc:sldMkLst>
      </pc:sldChg>
      <pc:sldChg chg="del">
        <pc:chgData name="Lindsay Bryde" userId="3480a97b-ceae-4f74-87e2-fd35bf19a5e2" providerId="ADAL" clId="{C04A695E-B369-46B4-A143-820B2D2F0AC2}" dt="2025-01-16T16:07:56.352" v="26" actId="18676"/>
        <pc:sldMkLst>
          <pc:docMk/>
          <pc:sldMk cId="1925693067" sldId="339"/>
        </pc:sldMkLst>
      </pc:sldChg>
      <pc:sldChg chg="del">
        <pc:chgData name="Lindsay Bryde" userId="3480a97b-ceae-4f74-87e2-fd35bf19a5e2" providerId="ADAL" clId="{C04A695E-B369-46B4-A143-820B2D2F0AC2}" dt="2025-01-16T16:07:58.558" v="27" actId="18676"/>
        <pc:sldMkLst>
          <pc:docMk/>
          <pc:sldMk cId="2855469432" sldId="340"/>
        </pc:sldMkLst>
      </pc:sldChg>
      <pc:sldChg chg="del">
        <pc:chgData name="Lindsay Bryde" userId="3480a97b-ceae-4f74-87e2-fd35bf19a5e2" providerId="ADAL" clId="{C04A695E-B369-46B4-A143-820B2D2F0AC2}" dt="2025-01-16T16:08:01.094" v="28" actId="18676"/>
        <pc:sldMkLst>
          <pc:docMk/>
          <pc:sldMk cId="4233071748" sldId="341"/>
        </pc:sldMkLst>
      </pc:sldChg>
      <pc:sldChg chg="del">
        <pc:chgData name="Lindsay Bryde" userId="3480a97b-ceae-4f74-87e2-fd35bf19a5e2" providerId="ADAL" clId="{C04A695E-B369-46B4-A143-820B2D2F0AC2}" dt="2025-01-16T16:08:05.356" v="30" actId="18676"/>
        <pc:sldMkLst>
          <pc:docMk/>
          <pc:sldMk cId="1060371808" sldId="342"/>
        </pc:sldMkLst>
      </pc:sldChg>
      <pc:sldChg chg="del">
        <pc:chgData name="Lindsay Bryde" userId="3480a97b-ceae-4f74-87e2-fd35bf19a5e2" providerId="ADAL" clId="{C04A695E-B369-46B4-A143-820B2D2F0AC2}" dt="2025-01-16T16:07:58.558" v="27" actId="18676"/>
        <pc:sldMkLst>
          <pc:docMk/>
          <pc:sldMk cId="2085605013" sldId="343"/>
        </pc:sldMkLst>
      </pc:sldChg>
      <pc:sldChg chg="del">
        <pc:chgData name="Lindsay Bryde" userId="3480a97b-ceae-4f74-87e2-fd35bf19a5e2" providerId="ADAL" clId="{C04A695E-B369-46B4-A143-820B2D2F0AC2}" dt="2025-01-16T16:07:58.558" v="27" actId="18676"/>
        <pc:sldMkLst>
          <pc:docMk/>
          <pc:sldMk cId="3834960640" sldId="344"/>
        </pc:sldMkLst>
      </pc:sldChg>
      <pc:sldChg chg="del">
        <pc:chgData name="Lindsay Bryde" userId="3480a97b-ceae-4f74-87e2-fd35bf19a5e2" providerId="ADAL" clId="{C04A695E-B369-46B4-A143-820B2D2F0AC2}" dt="2025-01-16T16:08:12.249" v="31" actId="18676"/>
        <pc:sldMkLst>
          <pc:docMk/>
          <pc:sldMk cId="722667716" sldId="345"/>
        </pc:sldMkLst>
      </pc:sldChg>
      <pc:sldChg chg="del">
        <pc:chgData name="Lindsay Bryde" userId="3480a97b-ceae-4f74-87e2-fd35bf19a5e2" providerId="ADAL" clId="{C04A695E-B369-46B4-A143-820B2D2F0AC2}" dt="2025-01-16T16:08:12.249" v="31" actId="18676"/>
        <pc:sldMkLst>
          <pc:docMk/>
          <pc:sldMk cId="2272513141" sldId="346"/>
        </pc:sldMkLst>
      </pc:sldChg>
      <pc:sldChg chg="del">
        <pc:chgData name="Lindsay Bryde" userId="3480a97b-ceae-4f74-87e2-fd35bf19a5e2" providerId="ADAL" clId="{C04A695E-B369-46B4-A143-820B2D2F0AC2}" dt="2025-01-16T16:07:56.352" v="26" actId="18676"/>
        <pc:sldMkLst>
          <pc:docMk/>
          <pc:sldMk cId="3393532580" sldId="347"/>
        </pc:sldMkLst>
      </pc:sldChg>
      <pc:sldChg chg="del">
        <pc:chgData name="Lindsay Bryde" userId="3480a97b-ceae-4f74-87e2-fd35bf19a5e2" providerId="ADAL" clId="{C04A695E-B369-46B4-A143-820B2D2F0AC2}" dt="2025-01-16T16:07:56.352" v="26" actId="18676"/>
        <pc:sldMkLst>
          <pc:docMk/>
          <pc:sldMk cId="844630870" sldId="348"/>
        </pc:sldMkLst>
      </pc:sldChg>
      <pc:sldChg chg="del">
        <pc:chgData name="Lindsay Bryde" userId="3480a97b-ceae-4f74-87e2-fd35bf19a5e2" providerId="ADAL" clId="{C04A695E-B369-46B4-A143-820B2D2F0AC2}" dt="2025-01-16T16:07:58.558" v="27" actId="18676"/>
        <pc:sldMkLst>
          <pc:docMk/>
          <pc:sldMk cId="1323176563" sldId="349"/>
        </pc:sldMkLst>
      </pc:sldChg>
      <pc:sldChg chg="del">
        <pc:chgData name="Lindsay Bryde" userId="3480a97b-ceae-4f74-87e2-fd35bf19a5e2" providerId="ADAL" clId="{C04A695E-B369-46B4-A143-820B2D2F0AC2}" dt="2025-01-16T16:07:58.558" v="27" actId="18676"/>
        <pc:sldMkLst>
          <pc:docMk/>
          <pc:sldMk cId="728416537" sldId="350"/>
        </pc:sldMkLst>
      </pc:sldChg>
      <pc:sldChg chg="del">
        <pc:chgData name="Lindsay Bryde" userId="3480a97b-ceae-4f74-87e2-fd35bf19a5e2" providerId="ADAL" clId="{C04A695E-B369-46B4-A143-820B2D2F0AC2}" dt="2025-01-16T16:08:03.100" v="29" actId="18676"/>
        <pc:sldMkLst>
          <pc:docMk/>
          <pc:sldMk cId="732353905" sldId="351"/>
        </pc:sldMkLst>
      </pc:sldChg>
      <pc:sldChg chg="del">
        <pc:chgData name="Lindsay Bryde" userId="3480a97b-ceae-4f74-87e2-fd35bf19a5e2" providerId="ADAL" clId="{C04A695E-B369-46B4-A143-820B2D2F0AC2}" dt="2025-01-16T16:08:03.100" v="29" actId="18676"/>
        <pc:sldMkLst>
          <pc:docMk/>
          <pc:sldMk cId="1314742482" sldId="352"/>
        </pc:sldMkLst>
      </pc:sldChg>
      <pc:sldChg chg="modSp del mod ord">
        <pc:chgData name="Lindsay Bryde" userId="3480a97b-ceae-4f74-87e2-fd35bf19a5e2" providerId="ADAL" clId="{C04A695E-B369-46B4-A143-820B2D2F0AC2}" dt="2025-01-16T16:23:00.426" v="87" actId="2696"/>
        <pc:sldMkLst>
          <pc:docMk/>
          <pc:sldMk cId="1973156930" sldId="354"/>
        </pc:sldMkLst>
      </pc:sldChg>
      <pc:sldChg chg="modSp add mod">
        <pc:chgData name="Lindsay Bryde" userId="3480a97b-ceae-4f74-87e2-fd35bf19a5e2" providerId="ADAL" clId="{C04A695E-B369-46B4-A143-820B2D2F0AC2}" dt="2025-01-16T16:46:16.896" v="980" actId="20577"/>
        <pc:sldMkLst>
          <pc:docMk/>
          <pc:sldMk cId="3400240000" sldId="355"/>
        </pc:sldMkLst>
        <pc:spChg chg="mod">
          <ac:chgData name="Lindsay Bryde" userId="3480a97b-ceae-4f74-87e2-fd35bf19a5e2" providerId="ADAL" clId="{C04A695E-B369-46B4-A143-820B2D2F0AC2}" dt="2025-01-16T16:46:16.896" v="980" actId="20577"/>
          <ac:spMkLst>
            <pc:docMk/>
            <pc:sldMk cId="3400240000" sldId="355"/>
            <ac:spMk id="6" creationId="{5AD7EFA2-199F-1F60-EADD-BA9350048603}"/>
          </ac:spMkLst>
        </pc:spChg>
      </pc:sldChg>
      <pc:sldChg chg="modSp add del mod">
        <pc:chgData name="Lindsay Bryde" userId="3480a97b-ceae-4f74-87e2-fd35bf19a5e2" providerId="ADAL" clId="{C04A695E-B369-46B4-A143-820B2D2F0AC2}" dt="2025-01-16T16:47:04.949" v="988" actId="2696"/>
        <pc:sldMkLst>
          <pc:docMk/>
          <pc:sldMk cId="4118689985" sldId="356"/>
        </pc:sldMkLst>
      </pc:sldChg>
      <pc:sldChg chg="addSp modSp add del mod ord modShow">
        <pc:chgData name="Lindsay Bryde" userId="3480a97b-ceae-4f74-87e2-fd35bf19a5e2" providerId="ADAL" clId="{C04A695E-B369-46B4-A143-820B2D2F0AC2}" dt="2025-02-10T19:19:42.905" v="3860" actId="2696"/>
        <pc:sldMkLst>
          <pc:docMk/>
          <pc:sldMk cId="1750448156" sldId="357"/>
        </pc:sldMkLst>
        <pc:spChg chg="add mod">
          <ac:chgData name="Lindsay Bryde" userId="3480a97b-ceae-4f74-87e2-fd35bf19a5e2" providerId="ADAL" clId="{C04A695E-B369-46B4-A143-820B2D2F0AC2}" dt="2025-01-23T16:43:26.236" v="3135" actId="20577"/>
          <ac:spMkLst>
            <pc:docMk/>
            <pc:sldMk cId="1750448156" sldId="357"/>
            <ac:spMk id="4" creationId="{E91BC5BE-4E31-815E-C4F3-6AAE95C662CF}"/>
          </ac:spMkLst>
        </pc:spChg>
        <pc:spChg chg="mod">
          <ac:chgData name="Lindsay Bryde" userId="3480a97b-ceae-4f74-87e2-fd35bf19a5e2" providerId="ADAL" clId="{C04A695E-B369-46B4-A143-820B2D2F0AC2}" dt="2025-01-16T16:47:23.794" v="1003" actId="20577"/>
          <ac:spMkLst>
            <pc:docMk/>
            <pc:sldMk cId="1750448156" sldId="357"/>
            <ac:spMk id="5" creationId="{888C3E6B-32D4-048D-44CE-EAA7AA1D8167}"/>
          </ac:spMkLst>
        </pc:spChg>
        <pc:spChg chg="add mod">
          <ac:chgData name="Lindsay Bryde" userId="3480a97b-ceae-4f74-87e2-fd35bf19a5e2" providerId="ADAL" clId="{C04A695E-B369-46B4-A143-820B2D2F0AC2}" dt="2025-01-23T16:43:28.366" v="3136" actId="20577"/>
          <ac:spMkLst>
            <pc:docMk/>
            <pc:sldMk cId="1750448156" sldId="357"/>
            <ac:spMk id="6" creationId="{A81D9597-4848-7D1C-9E2A-D5FBEA38C1EB}"/>
          </ac:spMkLst>
        </pc:spChg>
        <pc:spChg chg="mod">
          <ac:chgData name="Lindsay Bryde" userId="3480a97b-ceae-4f74-87e2-fd35bf19a5e2" providerId="ADAL" clId="{C04A695E-B369-46B4-A143-820B2D2F0AC2}" dt="2025-01-23T16:11:23.687" v="2568" actId="1076"/>
          <ac:spMkLst>
            <pc:docMk/>
            <pc:sldMk cId="1750448156" sldId="357"/>
            <ac:spMk id="28" creationId="{C659EDDA-8A07-7B30-DBBB-D61CE64704FF}"/>
          </ac:spMkLst>
        </pc:spChg>
        <pc:grpChg chg="mod">
          <ac:chgData name="Lindsay Bryde" userId="3480a97b-ceae-4f74-87e2-fd35bf19a5e2" providerId="ADAL" clId="{C04A695E-B369-46B4-A143-820B2D2F0AC2}" dt="2025-01-23T16:43:39.813" v="3146" actId="962"/>
          <ac:grpSpMkLst>
            <pc:docMk/>
            <pc:sldMk cId="1750448156" sldId="357"/>
            <ac:grpSpMk id="30" creationId="{5B70CB03-A4BE-1EA6-9D52-A1E0E6463A07}"/>
          </ac:grpSpMkLst>
        </pc:grpChg>
        <pc:grpChg chg="mod">
          <ac:chgData name="Lindsay Bryde" userId="3480a97b-ceae-4f74-87e2-fd35bf19a5e2" providerId="ADAL" clId="{C04A695E-B369-46B4-A143-820B2D2F0AC2}" dt="2025-01-23T16:43:36.957" v="3144" actId="962"/>
          <ac:grpSpMkLst>
            <pc:docMk/>
            <pc:sldMk cId="1750448156" sldId="357"/>
            <ac:grpSpMk id="31" creationId="{479845E7-ACE5-EFF5-2288-439D3D005274}"/>
          </ac:grpSpMkLst>
        </pc:grpChg>
        <pc:picChg chg="mod">
          <ac:chgData name="Lindsay Bryde" userId="3480a97b-ceae-4f74-87e2-fd35bf19a5e2" providerId="ADAL" clId="{C04A695E-B369-46B4-A143-820B2D2F0AC2}" dt="2025-01-23T16:11:20.655" v="2567" actId="14100"/>
          <ac:picMkLst>
            <pc:docMk/>
            <pc:sldMk cId="1750448156" sldId="357"/>
            <ac:picMk id="25" creationId="{7B2CB9EA-8897-164D-EDE4-2CB83892DDA6}"/>
          </ac:picMkLst>
        </pc:picChg>
      </pc:sldChg>
      <pc:sldChg chg="addSp delSp modSp add mod">
        <pc:chgData name="Lindsay Bryde" userId="3480a97b-ceae-4f74-87e2-fd35bf19a5e2" providerId="ADAL" clId="{C04A695E-B369-46B4-A143-820B2D2F0AC2}" dt="2025-02-10T19:21:34.698" v="3913" actId="14100"/>
        <pc:sldMkLst>
          <pc:docMk/>
          <pc:sldMk cId="1388564589" sldId="358"/>
        </pc:sldMkLst>
        <pc:spChg chg="mod">
          <ac:chgData name="Lindsay Bryde" userId="3480a97b-ceae-4f74-87e2-fd35bf19a5e2" providerId="ADAL" clId="{C04A695E-B369-46B4-A143-820B2D2F0AC2}" dt="2025-01-23T16:52:35.769" v="3330" actId="20577"/>
          <ac:spMkLst>
            <pc:docMk/>
            <pc:sldMk cId="1388564589" sldId="358"/>
            <ac:spMk id="2" creationId="{408F151D-2207-7901-4425-7A7418402528}"/>
          </ac:spMkLst>
        </pc:spChg>
        <pc:spChg chg="mod">
          <ac:chgData name="Lindsay Bryde" userId="3480a97b-ceae-4f74-87e2-fd35bf19a5e2" providerId="ADAL" clId="{C04A695E-B369-46B4-A143-820B2D2F0AC2}" dt="2025-01-22T17:54:26.785" v="2109" actId="14100"/>
          <ac:spMkLst>
            <pc:docMk/>
            <pc:sldMk cId="1388564589" sldId="358"/>
            <ac:spMk id="3" creationId="{414F5E14-A873-176F-0490-A07A9D35B71E}"/>
          </ac:spMkLst>
        </pc:spChg>
        <pc:spChg chg="mod">
          <ac:chgData name="Lindsay Bryde" userId="3480a97b-ceae-4f74-87e2-fd35bf19a5e2" providerId="ADAL" clId="{C04A695E-B369-46B4-A143-820B2D2F0AC2}" dt="2025-01-23T16:51:53.302" v="3272"/>
          <ac:spMkLst>
            <pc:docMk/>
            <pc:sldMk cId="1388564589" sldId="358"/>
            <ac:spMk id="5" creationId="{CAA2E3DA-4533-CBA8-CAF8-08BA630BABE8}"/>
          </ac:spMkLst>
        </pc:spChg>
        <pc:spChg chg="add mod">
          <ac:chgData name="Lindsay Bryde" userId="3480a97b-ceae-4f74-87e2-fd35bf19a5e2" providerId="ADAL" clId="{C04A695E-B369-46B4-A143-820B2D2F0AC2}" dt="2025-02-10T19:21:12.921" v="3879" actId="20577"/>
          <ac:spMkLst>
            <pc:docMk/>
            <pc:sldMk cId="1388564589" sldId="358"/>
            <ac:spMk id="8" creationId="{87D54EDB-F3C2-CB06-F094-B7468B1B8D83}"/>
          </ac:spMkLst>
        </pc:spChg>
        <pc:spChg chg="add mod">
          <ac:chgData name="Lindsay Bryde" userId="3480a97b-ceae-4f74-87e2-fd35bf19a5e2" providerId="ADAL" clId="{C04A695E-B369-46B4-A143-820B2D2F0AC2}" dt="2025-01-23T16:42:04.250" v="3105" actId="20577"/>
          <ac:spMkLst>
            <pc:docMk/>
            <pc:sldMk cId="1388564589" sldId="358"/>
            <ac:spMk id="9" creationId="{6E95E564-934D-CD32-9DDC-4204D0513DF3}"/>
          </ac:spMkLst>
        </pc:spChg>
        <pc:graphicFrameChg chg="add mod modGraphic">
          <ac:chgData name="Lindsay Bryde" userId="3480a97b-ceae-4f74-87e2-fd35bf19a5e2" providerId="ADAL" clId="{C04A695E-B369-46B4-A143-820B2D2F0AC2}" dt="2025-01-23T16:42:14.706" v="3109" actId="962"/>
          <ac:graphicFrameMkLst>
            <pc:docMk/>
            <pc:sldMk cId="1388564589" sldId="358"/>
            <ac:graphicFrameMk id="6" creationId="{15759AA5-6FCE-C738-4400-13EE63D89CD7}"/>
          </ac:graphicFrameMkLst>
        </pc:graphicFrameChg>
        <pc:graphicFrameChg chg="add del mod modGraphic">
          <ac:chgData name="Lindsay Bryde" userId="3480a97b-ceae-4f74-87e2-fd35bf19a5e2" providerId="ADAL" clId="{C04A695E-B369-46B4-A143-820B2D2F0AC2}" dt="2025-02-10T19:21:00.819" v="3862" actId="478"/>
          <ac:graphicFrameMkLst>
            <pc:docMk/>
            <pc:sldMk cId="1388564589" sldId="358"/>
            <ac:graphicFrameMk id="7" creationId="{E48D70D6-975E-AFD2-F828-ED2A334D1CE2}"/>
          </ac:graphicFrameMkLst>
        </pc:graphicFrameChg>
        <pc:picChg chg="add mod">
          <ac:chgData name="Lindsay Bryde" userId="3480a97b-ceae-4f74-87e2-fd35bf19a5e2" providerId="ADAL" clId="{C04A695E-B369-46B4-A143-820B2D2F0AC2}" dt="2025-02-10T19:21:34.698" v="3913" actId="14100"/>
          <ac:picMkLst>
            <pc:docMk/>
            <pc:sldMk cId="1388564589" sldId="358"/>
            <ac:picMk id="10" creationId="{BB49A8D8-F22A-80D2-4496-B95D65112AF3}"/>
          </ac:picMkLst>
        </pc:picChg>
      </pc:sldChg>
      <pc:sldChg chg="del">
        <pc:chgData name="Lindsay Bryde" userId="3480a97b-ceae-4f74-87e2-fd35bf19a5e2" providerId="ADAL" clId="{C04A695E-B369-46B4-A143-820B2D2F0AC2}" dt="2025-01-16T16:07:45.855" v="23" actId="47"/>
        <pc:sldMkLst>
          <pc:docMk/>
          <pc:sldMk cId="3749263376" sldId="359"/>
        </pc:sldMkLst>
      </pc:sldChg>
      <pc:sldChg chg="modSp add mod ord">
        <pc:chgData name="Lindsay Bryde" userId="3480a97b-ceae-4f74-87e2-fd35bf19a5e2" providerId="ADAL" clId="{C04A695E-B369-46B4-A143-820B2D2F0AC2}" dt="2025-01-16T16:34:14.295" v="620" actId="20577"/>
        <pc:sldMkLst>
          <pc:docMk/>
          <pc:sldMk cId="4286659320" sldId="359"/>
        </pc:sldMkLst>
        <pc:spChg chg="mod">
          <ac:chgData name="Lindsay Bryde" userId="3480a97b-ceae-4f74-87e2-fd35bf19a5e2" providerId="ADAL" clId="{C04A695E-B369-46B4-A143-820B2D2F0AC2}" dt="2025-01-16T16:34:14.295" v="620" actId="20577"/>
          <ac:spMkLst>
            <pc:docMk/>
            <pc:sldMk cId="4286659320" sldId="359"/>
            <ac:spMk id="6" creationId="{0B39318C-C483-CACD-BA94-A94515335DAE}"/>
          </ac:spMkLst>
        </pc:spChg>
      </pc:sldChg>
      <pc:sldChg chg="addSp modSp add mod ord">
        <pc:chgData name="Lindsay Bryde" userId="3480a97b-ceae-4f74-87e2-fd35bf19a5e2" providerId="ADAL" clId="{C04A695E-B369-46B4-A143-820B2D2F0AC2}" dt="2025-01-23T16:52:23.313" v="3323" actId="20577"/>
        <pc:sldMkLst>
          <pc:docMk/>
          <pc:sldMk cId="1359474659" sldId="360"/>
        </pc:sldMkLst>
        <pc:spChg chg="mod">
          <ac:chgData name="Lindsay Bryde" userId="3480a97b-ceae-4f74-87e2-fd35bf19a5e2" providerId="ADAL" clId="{C04A695E-B369-46B4-A143-820B2D2F0AC2}" dt="2025-01-23T16:52:23.313" v="3323" actId="20577"/>
          <ac:spMkLst>
            <pc:docMk/>
            <pc:sldMk cId="1359474659" sldId="360"/>
            <ac:spMk id="2" creationId="{BF21872C-4AC1-5C52-DAE5-EF8B94CD09C3}"/>
          </ac:spMkLst>
        </pc:spChg>
        <pc:spChg chg="mod">
          <ac:chgData name="Lindsay Bryde" userId="3480a97b-ceae-4f74-87e2-fd35bf19a5e2" providerId="ADAL" clId="{C04A695E-B369-46B4-A143-820B2D2F0AC2}" dt="2025-01-22T17:55:32.970" v="2131" actId="14100"/>
          <ac:spMkLst>
            <pc:docMk/>
            <pc:sldMk cId="1359474659" sldId="360"/>
            <ac:spMk id="3" creationId="{720E051F-CE83-F8A1-3977-C55428A9D00C}"/>
          </ac:spMkLst>
        </pc:spChg>
        <pc:spChg chg="mod">
          <ac:chgData name="Lindsay Bryde" userId="3480a97b-ceae-4f74-87e2-fd35bf19a5e2" providerId="ADAL" clId="{C04A695E-B369-46B4-A143-820B2D2F0AC2}" dt="2025-01-23T16:52:16.352" v="3298" actId="20577"/>
          <ac:spMkLst>
            <pc:docMk/>
            <pc:sldMk cId="1359474659" sldId="360"/>
            <ac:spMk id="5" creationId="{29DAD5B9-EB76-A4CC-37D0-B19CBF1C65F0}"/>
          </ac:spMkLst>
        </pc:spChg>
        <pc:spChg chg="add mod">
          <ac:chgData name="Lindsay Bryde" userId="3480a97b-ceae-4f74-87e2-fd35bf19a5e2" providerId="ADAL" clId="{C04A695E-B369-46B4-A143-820B2D2F0AC2}" dt="2025-01-23T16:42:46.742" v="3118" actId="20577"/>
          <ac:spMkLst>
            <pc:docMk/>
            <pc:sldMk cId="1359474659" sldId="360"/>
            <ac:spMk id="8" creationId="{E7AD7D8D-60AA-9290-4DBB-895D37F5C2BB}"/>
          </ac:spMkLst>
        </pc:spChg>
        <pc:graphicFrameChg chg="add mod">
          <ac:chgData name="Lindsay Bryde" userId="3480a97b-ceae-4f74-87e2-fd35bf19a5e2" providerId="ADAL" clId="{C04A695E-B369-46B4-A143-820B2D2F0AC2}" dt="2025-01-23T16:42:53.877" v="3120" actId="962"/>
          <ac:graphicFrameMkLst>
            <pc:docMk/>
            <pc:sldMk cId="1359474659" sldId="360"/>
            <ac:graphicFrameMk id="7" creationId="{804B42F2-CDF8-EC30-17D1-02248C62B267}"/>
          </ac:graphicFrameMkLst>
        </pc:graphicFrameChg>
      </pc:sldChg>
      <pc:sldChg chg="modSp add mod">
        <pc:chgData name="Lindsay Bryde" userId="3480a97b-ceae-4f74-87e2-fd35bf19a5e2" providerId="ADAL" clId="{C04A695E-B369-46B4-A143-820B2D2F0AC2}" dt="2025-02-04T13:56:40.396" v="3349" actId="11"/>
        <pc:sldMkLst>
          <pc:docMk/>
          <pc:sldMk cId="1022622794" sldId="361"/>
        </pc:sldMkLst>
        <pc:spChg chg="mod">
          <ac:chgData name="Lindsay Bryde" userId="3480a97b-ceae-4f74-87e2-fd35bf19a5e2" providerId="ADAL" clId="{C04A695E-B369-46B4-A143-820B2D2F0AC2}" dt="2025-01-23T16:52:41.081" v="3336" actId="20577"/>
          <ac:spMkLst>
            <pc:docMk/>
            <pc:sldMk cId="1022622794" sldId="361"/>
            <ac:spMk id="2" creationId="{59481839-C8C1-58B4-6C96-6AAEAFA5EE7D}"/>
          </ac:spMkLst>
        </pc:spChg>
        <pc:spChg chg="mod">
          <ac:chgData name="Lindsay Bryde" userId="3480a97b-ceae-4f74-87e2-fd35bf19a5e2" providerId="ADAL" clId="{C04A695E-B369-46B4-A143-820B2D2F0AC2}" dt="2025-02-04T13:56:40.396" v="3349" actId="11"/>
          <ac:spMkLst>
            <pc:docMk/>
            <pc:sldMk cId="1022622794" sldId="361"/>
            <ac:spMk id="3" creationId="{1B99AA4C-7A3F-5D91-4E73-68C8DC05F38C}"/>
          </ac:spMkLst>
        </pc:spChg>
        <pc:spChg chg="mod">
          <ac:chgData name="Lindsay Bryde" userId="3480a97b-ceae-4f74-87e2-fd35bf19a5e2" providerId="ADAL" clId="{C04A695E-B369-46B4-A143-820B2D2F0AC2}" dt="2025-01-23T16:51:16.407" v="3160" actId="20577"/>
          <ac:spMkLst>
            <pc:docMk/>
            <pc:sldMk cId="1022622794" sldId="361"/>
            <ac:spMk id="5" creationId="{E401FC20-7CEB-CBE0-84E4-F3AF1F662647}"/>
          </ac:spMkLst>
        </pc:spChg>
        <pc:spChg chg="mod">
          <ac:chgData name="Lindsay Bryde" userId="3480a97b-ceae-4f74-87e2-fd35bf19a5e2" providerId="ADAL" clId="{C04A695E-B369-46B4-A143-820B2D2F0AC2}" dt="2025-01-23T16:41:52.029" v="3099" actId="20577"/>
          <ac:spMkLst>
            <pc:docMk/>
            <pc:sldMk cId="1022622794" sldId="361"/>
            <ac:spMk id="9" creationId="{4F92808B-2312-0B48-D9B4-71EAA2D46EA9}"/>
          </ac:spMkLst>
        </pc:spChg>
        <pc:spChg chg="mod">
          <ac:chgData name="Lindsay Bryde" userId="3480a97b-ceae-4f74-87e2-fd35bf19a5e2" providerId="ADAL" clId="{C04A695E-B369-46B4-A143-820B2D2F0AC2}" dt="2025-01-23T16:41:43.978" v="3096" actId="20577"/>
          <ac:spMkLst>
            <pc:docMk/>
            <pc:sldMk cId="1022622794" sldId="361"/>
            <ac:spMk id="10" creationId="{D1186A88-8906-8F7F-8B02-F5CB093352CA}"/>
          </ac:spMkLst>
        </pc:spChg>
        <pc:picChg chg="mod">
          <ac:chgData name="Lindsay Bryde" userId="3480a97b-ceae-4f74-87e2-fd35bf19a5e2" providerId="ADAL" clId="{C04A695E-B369-46B4-A143-820B2D2F0AC2}" dt="2025-01-23T16:41:47.330" v="3098" actId="962"/>
          <ac:picMkLst>
            <pc:docMk/>
            <pc:sldMk cId="1022622794" sldId="361"/>
            <ac:picMk id="6" creationId="{52A0D8B0-A3DF-1E1F-57BB-5EF084E0084B}"/>
          </ac:picMkLst>
        </pc:picChg>
        <pc:picChg chg="mod">
          <ac:chgData name="Lindsay Bryde" userId="3480a97b-ceae-4f74-87e2-fd35bf19a5e2" providerId="ADAL" clId="{C04A695E-B369-46B4-A143-820B2D2F0AC2}" dt="2025-01-23T16:41:55.027" v="3101" actId="962"/>
          <ac:picMkLst>
            <pc:docMk/>
            <pc:sldMk cId="1022622794" sldId="361"/>
            <ac:picMk id="8" creationId="{EA53DF9F-55F4-D92A-278E-1E7666F9488B}"/>
          </ac:picMkLst>
        </pc:picChg>
      </pc:sldChg>
      <pc:sldChg chg="new del">
        <pc:chgData name="Lindsay Bryde" userId="3480a97b-ceae-4f74-87e2-fd35bf19a5e2" providerId="ADAL" clId="{C04A695E-B369-46B4-A143-820B2D2F0AC2}" dt="2025-01-22T17:55:40.597" v="2133" actId="680"/>
        <pc:sldMkLst>
          <pc:docMk/>
          <pc:sldMk cId="3677533434" sldId="361"/>
        </pc:sldMkLst>
      </pc:sldChg>
      <pc:sldChg chg="addSp modSp add mod">
        <pc:chgData name="Lindsay Bryde" userId="3480a97b-ceae-4f74-87e2-fd35bf19a5e2" providerId="ADAL" clId="{C04A695E-B369-46B4-A143-820B2D2F0AC2}" dt="2025-01-23T16:41:35.852" v="3093" actId="120"/>
        <pc:sldMkLst>
          <pc:docMk/>
          <pc:sldMk cId="4094487359" sldId="362"/>
        </pc:sldMkLst>
        <pc:spChg chg="mod">
          <ac:chgData name="Lindsay Bryde" userId="3480a97b-ceae-4f74-87e2-fd35bf19a5e2" providerId="ADAL" clId="{C04A695E-B369-46B4-A143-820B2D2F0AC2}" dt="2025-01-23T16:14:59.119" v="2790" actId="14100"/>
          <ac:spMkLst>
            <pc:docMk/>
            <pc:sldMk cId="4094487359" sldId="362"/>
            <ac:spMk id="3" creationId="{2E92AB93-2D16-77E1-DFC9-DF3F37D9405D}"/>
          </ac:spMkLst>
        </pc:spChg>
        <pc:spChg chg="add mod">
          <ac:chgData name="Lindsay Bryde" userId="3480a97b-ceae-4f74-87e2-fd35bf19a5e2" providerId="ADAL" clId="{C04A695E-B369-46B4-A143-820B2D2F0AC2}" dt="2025-01-23T16:41:35.852" v="3093" actId="120"/>
          <ac:spMkLst>
            <pc:docMk/>
            <pc:sldMk cId="4094487359" sldId="362"/>
            <ac:spMk id="7" creationId="{15A7B481-3D16-440F-3E9F-3A34577D21A4}"/>
          </ac:spMkLst>
        </pc:spChg>
        <pc:picChg chg="add mod">
          <ac:chgData name="Lindsay Bryde" userId="3480a97b-ceae-4f74-87e2-fd35bf19a5e2" providerId="ADAL" clId="{C04A695E-B369-46B4-A143-820B2D2F0AC2}" dt="2025-01-23T16:15:52.084" v="2792" actId="962"/>
          <ac:picMkLst>
            <pc:docMk/>
            <pc:sldMk cId="4094487359" sldId="362"/>
            <ac:picMk id="6" creationId="{7135DA0C-4C03-0104-0B32-B413B46B4525}"/>
          </ac:picMkLst>
        </pc:picChg>
      </pc:sldChg>
      <pc:sldChg chg="addSp delSp modSp add mod ord">
        <pc:chgData name="Lindsay Bryde" userId="3480a97b-ceae-4f74-87e2-fd35bf19a5e2" providerId="ADAL" clId="{C04A695E-B369-46B4-A143-820B2D2F0AC2}" dt="2025-02-10T13:13:30.184" v="3857"/>
        <pc:sldMkLst>
          <pc:docMk/>
          <pc:sldMk cId="615900985" sldId="363"/>
        </pc:sldMkLst>
        <pc:spChg chg="del mod">
          <ac:chgData name="Lindsay Bryde" userId="3480a97b-ceae-4f74-87e2-fd35bf19a5e2" providerId="ADAL" clId="{C04A695E-B369-46B4-A143-820B2D2F0AC2}" dt="2025-02-10T13:01:45.309" v="3377" actId="478"/>
          <ac:spMkLst>
            <pc:docMk/>
            <pc:sldMk cId="615900985" sldId="363"/>
            <ac:spMk id="2" creationId="{5BF1D5AE-09F4-E9D0-8BFA-805283521CB8}"/>
          </ac:spMkLst>
        </pc:spChg>
        <pc:spChg chg="mod">
          <ac:chgData name="Lindsay Bryde" userId="3480a97b-ceae-4f74-87e2-fd35bf19a5e2" providerId="ADAL" clId="{C04A695E-B369-46B4-A143-820B2D2F0AC2}" dt="2025-02-10T13:09:28.867" v="3764" actId="20577"/>
          <ac:spMkLst>
            <pc:docMk/>
            <pc:sldMk cId="615900985" sldId="363"/>
            <ac:spMk id="3" creationId="{9C0A2EE9-33F2-8AA1-DD01-5D16AD94B12E}"/>
          </ac:spMkLst>
        </pc:spChg>
        <pc:spChg chg="mod">
          <ac:chgData name="Lindsay Bryde" userId="3480a97b-ceae-4f74-87e2-fd35bf19a5e2" providerId="ADAL" clId="{C04A695E-B369-46B4-A143-820B2D2F0AC2}" dt="2025-02-10T13:07:23.769" v="3489" actId="14100"/>
          <ac:spMkLst>
            <pc:docMk/>
            <pc:sldMk cId="615900985" sldId="363"/>
            <ac:spMk id="5" creationId="{AA1C9152-D5DE-C138-1798-C5299D3F8461}"/>
          </ac:spMkLst>
        </pc:spChg>
        <pc:spChg chg="del">
          <ac:chgData name="Lindsay Bryde" userId="3480a97b-ceae-4f74-87e2-fd35bf19a5e2" providerId="ADAL" clId="{C04A695E-B369-46B4-A143-820B2D2F0AC2}" dt="2025-02-10T13:02:02.765" v="3396" actId="478"/>
          <ac:spMkLst>
            <pc:docMk/>
            <pc:sldMk cId="615900985" sldId="363"/>
            <ac:spMk id="8" creationId="{87076DC4-2E2B-4E6D-176F-1D0CF03B8E99}"/>
          </ac:spMkLst>
        </pc:spChg>
        <pc:spChg chg="add del mod">
          <ac:chgData name="Lindsay Bryde" userId="3480a97b-ceae-4f74-87e2-fd35bf19a5e2" providerId="ADAL" clId="{C04A695E-B369-46B4-A143-820B2D2F0AC2}" dt="2025-02-10T13:05:53.482" v="3465" actId="22"/>
          <ac:spMkLst>
            <pc:docMk/>
            <pc:sldMk cId="615900985" sldId="363"/>
            <ac:spMk id="9" creationId="{15604997-F4F3-3E20-0094-E55753B63E8D}"/>
          </ac:spMkLst>
        </pc:spChg>
        <pc:spChg chg="add mod">
          <ac:chgData name="Lindsay Bryde" userId="3480a97b-ceae-4f74-87e2-fd35bf19a5e2" providerId="ADAL" clId="{C04A695E-B369-46B4-A143-820B2D2F0AC2}" dt="2025-02-10T13:06:13.726" v="3469" actId="20577"/>
          <ac:spMkLst>
            <pc:docMk/>
            <pc:sldMk cId="615900985" sldId="363"/>
            <ac:spMk id="11" creationId="{7E9F47B6-597B-B75B-BE49-30A0EA349F30}"/>
          </ac:spMkLst>
        </pc:spChg>
        <pc:graphicFrameChg chg="del">
          <ac:chgData name="Lindsay Bryde" userId="3480a97b-ceae-4f74-87e2-fd35bf19a5e2" providerId="ADAL" clId="{C04A695E-B369-46B4-A143-820B2D2F0AC2}" dt="2025-02-10T13:05:30.100" v="3458" actId="478"/>
          <ac:graphicFrameMkLst>
            <pc:docMk/>
            <pc:sldMk cId="615900985" sldId="363"/>
            <ac:graphicFrameMk id="7" creationId="{37DE8184-739E-EF35-96C2-9833AF1304EF}"/>
          </ac:graphicFrameMkLst>
        </pc:graphicFrameChg>
        <pc:picChg chg="add mod">
          <ac:chgData name="Lindsay Bryde" userId="3480a97b-ceae-4f74-87e2-fd35bf19a5e2" providerId="ADAL" clId="{C04A695E-B369-46B4-A143-820B2D2F0AC2}" dt="2025-02-10T13:05:34.441" v="3460" actId="1076"/>
          <ac:picMkLst>
            <pc:docMk/>
            <pc:sldMk cId="615900985" sldId="363"/>
            <ac:picMk id="4" creationId="{9D4F997C-3587-AB26-3783-B59ADAA60E09}"/>
          </ac:picMkLst>
        </pc:picChg>
        <pc:picChg chg="add mod">
          <ac:chgData name="Lindsay Bryde" userId="3480a97b-ceae-4f74-87e2-fd35bf19a5e2" providerId="ADAL" clId="{C04A695E-B369-46B4-A143-820B2D2F0AC2}" dt="2025-02-10T13:09:49.295" v="3765"/>
          <ac:picMkLst>
            <pc:docMk/>
            <pc:sldMk cId="615900985" sldId="363"/>
            <ac:picMk id="12" creationId="{A2A4796C-E116-9A1E-D130-2F0C3F8EFF53}"/>
          </ac:picMkLst>
        </pc:picChg>
      </pc:sldChg>
      <pc:sldChg chg="del">
        <pc:chgData name="Lindsay Bryde" userId="3480a97b-ceae-4f74-87e2-fd35bf19a5e2" providerId="ADAL" clId="{C04A695E-B369-46B4-A143-820B2D2F0AC2}" dt="2025-01-16T16:08:01.094" v="28" actId="18676"/>
        <pc:sldMkLst>
          <pc:docMk/>
          <pc:sldMk cId="2924116977" sldId="363"/>
        </pc:sldMkLst>
      </pc:sldChg>
      <pc:sldChg chg="modSp add mod ord">
        <pc:chgData name="Lindsay Bryde" userId="3480a97b-ceae-4f74-87e2-fd35bf19a5e2" providerId="ADAL" clId="{C04A695E-B369-46B4-A143-820B2D2F0AC2}" dt="2025-02-10T13:12:25.157" v="3780" actId="20577"/>
        <pc:sldMkLst>
          <pc:docMk/>
          <pc:sldMk cId="559392026" sldId="364"/>
        </pc:sldMkLst>
        <pc:spChg chg="mod">
          <ac:chgData name="Lindsay Bryde" userId="3480a97b-ceae-4f74-87e2-fd35bf19a5e2" providerId="ADAL" clId="{C04A695E-B369-46B4-A143-820B2D2F0AC2}" dt="2025-02-10T13:12:25.157" v="3780" actId="20577"/>
          <ac:spMkLst>
            <pc:docMk/>
            <pc:sldMk cId="559392026" sldId="364"/>
            <ac:spMk id="6" creationId="{2912BD5A-1F6E-5265-4506-7C485540449A}"/>
          </ac:spMkLst>
        </pc:spChg>
      </pc:sldChg>
      <pc:sldChg chg="del">
        <pc:chgData name="Lindsay Bryde" userId="3480a97b-ceae-4f74-87e2-fd35bf19a5e2" providerId="ADAL" clId="{C04A695E-B369-46B4-A143-820B2D2F0AC2}" dt="2025-01-16T16:08:03.100" v="29" actId="18676"/>
        <pc:sldMkLst>
          <pc:docMk/>
          <pc:sldMk cId="3469386879" sldId="364"/>
        </pc:sldMkLst>
      </pc:sldChg>
      <pc:sldChg chg="del">
        <pc:chgData name="Lindsay Bryde" userId="3480a97b-ceae-4f74-87e2-fd35bf19a5e2" providerId="ADAL" clId="{C04A695E-B369-46B4-A143-820B2D2F0AC2}" dt="2025-01-16T16:07:45.855" v="23" actId="47"/>
        <pc:sldMkLst>
          <pc:docMk/>
          <pc:sldMk cId="3126563929" sldId="365"/>
        </pc:sldMkLst>
      </pc:sldChg>
      <pc:sldChg chg="del">
        <pc:chgData name="Lindsay Bryde" userId="3480a97b-ceae-4f74-87e2-fd35bf19a5e2" providerId="ADAL" clId="{C04A695E-B369-46B4-A143-820B2D2F0AC2}" dt="2025-01-16T16:07:45.855" v="23" actId="47"/>
        <pc:sldMkLst>
          <pc:docMk/>
          <pc:sldMk cId="1608235983" sldId="366"/>
        </pc:sldMkLst>
      </pc:sldChg>
      <pc:sldChg chg="del">
        <pc:chgData name="Lindsay Bryde" userId="3480a97b-ceae-4f74-87e2-fd35bf19a5e2" providerId="ADAL" clId="{C04A695E-B369-46B4-A143-820B2D2F0AC2}" dt="2025-01-16T16:07:45.855" v="23" actId="47"/>
        <pc:sldMkLst>
          <pc:docMk/>
          <pc:sldMk cId="2466976153" sldId="367"/>
        </pc:sldMkLst>
      </pc:sldChg>
      <pc:sldChg chg="del">
        <pc:chgData name="Lindsay Bryde" userId="3480a97b-ceae-4f74-87e2-fd35bf19a5e2" providerId="ADAL" clId="{C04A695E-B369-46B4-A143-820B2D2F0AC2}" dt="2025-01-16T16:07:45.855" v="23" actId="47"/>
        <pc:sldMkLst>
          <pc:docMk/>
          <pc:sldMk cId="2460318171" sldId="368"/>
        </pc:sldMkLst>
      </pc:sldChg>
      <pc:sldChg chg="del">
        <pc:chgData name="Lindsay Bryde" userId="3480a97b-ceae-4f74-87e2-fd35bf19a5e2" providerId="ADAL" clId="{C04A695E-B369-46B4-A143-820B2D2F0AC2}" dt="2025-01-16T16:07:45.855" v="23" actId="47"/>
        <pc:sldMkLst>
          <pc:docMk/>
          <pc:sldMk cId="992419285" sldId="369"/>
        </pc:sldMkLst>
      </pc:sldChg>
      <pc:sldChg chg="del">
        <pc:chgData name="Lindsay Bryde" userId="3480a97b-ceae-4f74-87e2-fd35bf19a5e2" providerId="ADAL" clId="{C04A695E-B369-46B4-A143-820B2D2F0AC2}" dt="2025-01-16T16:07:45.855" v="23" actId="47"/>
        <pc:sldMkLst>
          <pc:docMk/>
          <pc:sldMk cId="2796834435" sldId="370"/>
        </pc:sldMkLst>
      </pc:sldChg>
      <pc:sldChg chg="del">
        <pc:chgData name="Lindsay Bryde" userId="3480a97b-ceae-4f74-87e2-fd35bf19a5e2" providerId="ADAL" clId="{C04A695E-B369-46B4-A143-820B2D2F0AC2}" dt="2025-01-16T16:07:45.855" v="23" actId="47"/>
        <pc:sldMkLst>
          <pc:docMk/>
          <pc:sldMk cId="2725621525" sldId="371"/>
        </pc:sldMkLst>
      </pc:sldChg>
      <pc:sldChg chg="del">
        <pc:chgData name="Lindsay Bryde" userId="3480a97b-ceae-4f74-87e2-fd35bf19a5e2" providerId="ADAL" clId="{C04A695E-B369-46B4-A143-820B2D2F0AC2}" dt="2025-01-16T16:07:45.855" v="23" actId="47"/>
        <pc:sldMkLst>
          <pc:docMk/>
          <pc:sldMk cId="1043311273" sldId="372"/>
        </pc:sldMkLst>
      </pc:sldChg>
      <pc:sldChg chg="del">
        <pc:chgData name="Lindsay Bryde" userId="3480a97b-ceae-4f74-87e2-fd35bf19a5e2" providerId="ADAL" clId="{C04A695E-B369-46B4-A143-820B2D2F0AC2}" dt="2025-01-16T16:07:45.855" v="23" actId="47"/>
        <pc:sldMkLst>
          <pc:docMk/>
          <pc:sldMk cId="2751622305" sldId="373"/>
        </pc:sldMkLst>
      </pc:sldChg>
      <pc:sldChg chg="del">
        <pc:chgData name="Lindsay Bryde" userId="3480a97b-ceae-4f74-87e2-fd35bf19a5e2" providerId="ADAL" clId="{C04A695E-B369-46B4-A143-820B2D2F0AC2}" dt="2025-01-16T16:07:45.855" v="23" actId="47"/>
        <pc:sldMkLst>
          <pc:docMk/>
          <pc:sldMk cId="2401293289" sldId="374"/>
        </pc:sldMkLst>
      </pc:sldChg>
      <pc:sldChg chg="del">
        <pc:chgData name="Lindsay Bryde" userId="3480a97b-ceae-4f74-87e2-fd35bf19a5e2" providerId="ADAL" clId="{C04A695E-B369-46B4-A143-820B2D2F0AC2}" dt="2025-01-16T16:07:45.855" v="23" actId="47"/>
        <pc:sldMkLst>
          <pc:docMk/>
          <pc:sldMk cId="2968910654" sldId="375"/>
        </pc:sldMkLst>
      </pc:sldChg>
      <pc:sldChg chg="del">
        <pc:chgData name="Lindsay Bryde" userId="3480a97b-ceae-4f74-87e2-fd35bf19a5e2" providerId="ADAL" clId="{C04A695E-B369-46B4-A143-820B2D2F0AC2}" dt="2025-01-16T16:07:56.352" v="26" actId="18676"/>
        <pc:sldMkLst>
          <pc:docMk/>
          <pc:sldMk cId="2884471206" sldId="376"/>
        </pc:sldMkLst>
      </pc:sldChg>
      <pc:sldChg chg="del">
        <pc:chgData name="Lindsay Bryde" userId="3480a97b-ceae-4f74-87e2-fd35bf19a5e2" providerId="ADAL" clId="{C04A695E-B369-46B4-A143-820B2D2F0AC2}" dt="2025-01-16T16:07:56.352" v="26" actId="18676"/>
        <pc:sldMkLst>
          <pc:docMk/>
          <pc:sldMk cId="2439070096" sldId="377"/>
        </pc:sldMkLst>
      </pc:sldChg>
      <pc:sldChg chg="del">
        <pc:chgData name="Lindsay Bryde" userId="3480a97b-ceae-4f74-87e2-fd35bf19a5e2" providerId="ADAL" clId="{C04A695E-B369-46B4-A143-820B2D2F0AC2}" dt="2025-01-16T16:07:56.352" v="26" actId="18676"/>
        <pc:sldMkLst>
          <pc:docMk/>
          <pc:sldMk cId="649278515" sldId="378"/>
        </pc:sldMkLst>
      </pc:sldChg>
      <pc:sldChg chg="del">
        <pc:chgData name="Lindsay Bryde" userId="3480a97b-ceae-4f74-87e2-fd35bf19a5e2" providerId="ADAL" clId="{C04A695E-B369-46B4-A143-820B2D2F0AC2}" dt="2025-01-16T16:07:52.059" v="24" actId="18676"/>
        <pc:sldMkLst>
          <pc:docMk/>
          <pc:sldMk cId="3611333702" sldId="379"/>
        </pc:sldMkLst>
      </pc:sldChg>
      <pc:sldChg chg="del">
        <pc:chgData name="Lindsay Bryde" userId="3480a97b-ceae-4f74-87e2-fd35bf19a5e2" providerId="ADAL" clId="{C04A695E-B369-46B4-A143-820B2D2F0AC2}" dt="2025-01-16T16:08:12.249" v="31" actId="18676"/>
        <pc:sldMkLst>
          <pc:docMk/>
          <pc:sldMk cId="670447045" sldId="382"/>
        </pc:sldMkLst>
      </pc:sldChg>
      <pc:sldChg chg="del">
        <pc:chgData name="Lindsay Bryde" userId="3480a97b-ceae-4f74-87e2-fd35bf19a5e2" providerId="ADAL" clId="{C04A695E-B369-46B4-A143-820B2D2F0AC2}" dt="2025-01-16T16:07:52.059" v="24" actId="18676"/>
        <pc:sldMkLst>
          <pc:docMk/>
          <pc:sldMk cId="41512799" sldId="383"/>
        </pc:sldMkLst>
      </pc:sldChg>
      <pc:sldChg chg="del">
        <pc:chgData name="Lindsay Bryde" userId="3480a97b-ceae-4f74-87e2-fd35bf19a5e2" providerId="ADAL" clId="{C04A695E-B369-46B4-A143-820B2D2F0AC2}" dt="2025-01-16T16:07:54.386" v="25" actId="18676"/>
        <pc:sldMkLst>
          <pc:docMk/>
          <pc:sldMk cId="1287556842" sldId="384"/>
        </pc:sldMkLst>
      </pc:sldChg>
      <pc:sldChg chg="del">
        <pc:chgData name="Lindsay Bryde" userId="3480a97b-ceae-4f74-87e2-fd35bf19a5e2" providerId="ADAL" clId="{C04A695E-B369-46B4-A143-820B2D2F0AC2}" dt="2025-01-16T16:07:52.059" v="24" actId="18676"/>
        <pc:sldMkLst>
          <pc:docMk/>
          <pc:sldMk cId="2822528379" sldId="38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Projected</a:t>
            </a:r>
            <a:r>
              <a:rPr lang="en-US" baseline="0" dirty="0"/>
              <a:t> </a:t>
            </a:r>
            <a:r>
              <a:rPr lang="en-US" dirty="0"/>
              <a:t>Sales for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CA7-44EC-A883-81393572A9E6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A7-44EC-A883-81393572A9E6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CA7-44EC-A883-81393572A9E6}"/>
              </c:ext>
            </c:extLst>
          </c:dPt>
          <c:dPt>
            <c:idx val="3"/>
            <c:bubble3D val="0"/>
            <c:spPr>
              <a:solidFill>
                <a:schemeClr val="bg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A7-44EC-A883-81393572A9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A7-44EC-A883-81393572A9E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1242C8-9D00-61C4-7344-AD473E7CDD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B529F-D1ED-D877-1D0D-DDE3A8583F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7C115-BDD2-EA41-9D8A-2647D415322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A171C-40C0-79D7-0C72-AF063F8C78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16003-62B3-BE1B-4593-3D7BD03493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B7AF1-2A28-D243-863D-226EA425C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0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;p12">
            <a:extLst>
              <a:ext uri="{FF2B5EF4-FFF2-40B4-BE49-F238E27FC236}">
                <a16:creationId xmlns:a16="http://schemas.microsoft.com/office/drawing/2014/main" id="{12DD8B6F-B285-AFE2-AABB-05289C7DE18A}"/>
              </a:ext>
            </a:extLst>
          </p:cNvPr>
          <p:cNvPicPr preferRelativeResize="0"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2E4854-DC22-AD20-92A5-6CE203637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1784152"/>
            <a:ext cx="6554244" cy="17907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ct val="60000"/>
              </a:lnSpc>
              <a:defRPr sz="10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B0552-A6DB-3E78-FA49-71963FFA62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403684"/>
            <a:ext cx="6858000" cy="5172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 i="0" baseline="0">
                <a:solidFill>
                  <a:schemeClr val="bg2"/>
                </a:solidFill>
                <a:latin typeface="Bitter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1A55C-A0FC-5454-DC70-8E62A317A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9" y="4177440"/>
            <a:ext cx="2057400" cy="27384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Google Shape;23;p6">
            <a:extLst>
              <a:ext uri="{FF2B5EF4-FFF2-40B4-BE49-F238E27FC236}">
                <a16:creationId xmlns:a16="http://schemas.microsoft.com/office/drawing/2014/main" id="{5EBC5ADD-A116-0967-388E-0636D0CF3D5B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3">
            <a:alphaModFix/>
          </a:blip>
          <a:srcRect l="-657" r="-23473"/>
          <a:stretch/>
        </p:blipFill>
        <p:spPr>
          <a:xfrm>
            <a:off x="628649" y="4557169"/>
            <a:ext cx="2057399" cy="279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225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0;p19">
            <a:extLst>
              <a:ext uri="{FF2B5EF4-FFF2-40B4-BE49-F238E27FC236}">
                <a16:creationId xmlns:a16="http://schemas.microsoft.com/office/drawing/2014/main" id="{5F53D2CF-970F-BAC7-26A5-3A9384BDA02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2E4854-DC22-AD20-92A5-6CE2036373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628651" y="1784152"/>
            <a:ext cx="6554244" cy="17907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ct val="60000"/>
              </a:lnSpc>
              <a:defRPr sz="10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3" name="Google Shape;23;p6">
            <a:extLst>
              <a:ext uri="{FF2B5EF4-FFF2-40B4-BE49-F238E27FC236}">
                <a16:creationId xmlns:a16="http://schemas.microsoft.com/office/drawing/2014/main" id="{6C139035-D946-F1B0-4BA7-24D37F52A69B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3">
            <a:alphaModFix/>
          </a:blip>
          <a:srcRect l="-657" r="-23473"/>
          <a:stretch/>
        </p:blipFill>
        <p:spPr>
          <a:xfrm>
            <a:off x="628649" y="4557169"/>
            <a:ext cx="2057399" cy="279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646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F5089-70ED-E230-A48F-6D0FA2E3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5BFE-7C86-5341-AED8-83455208BE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762C27-2D3D-5348-0D1E-5A79F7636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2" y="1201858"/>
            <a:ext cx="7885508" cy="421910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200" b="1" cap="all" baseline="0">
                <a:latin typeface="Alumni Sans" pitchFamily="2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451F31-488D-8004-5667-4B03106F6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F0EFEC-9298-42BE-E5B9-AB8445C936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722438"/>
            <a:ext cx="7885508" cy="29497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19608-46FF-B26D-0147-1A534EA8F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4807860"/>
            <a:ext cx="1149350" cy="19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60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463A2-B747-147E-6337-BE5D9E9445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92DFB-156A-63DE-CBF1-A2460822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5BFE-7C86-5341-AED8-83455208BE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F4D078-EDD6-DF1C-EE93-20BBE2D769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416050"/>
            <a:ext cx="7886700" cy="3193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E00C0C-8731-C6B6-C8C7-4515F46D8B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4807860"/>
            <a:ext cx="1149350" cy="19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2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C3E385E-6DC7-B1DF-FD92-18606FEF08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34F1CA5-6D9D-9BAA-BA64-A8CCB7A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E6C5BFE-7C86-5341-AED8-83455208BE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8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5A7DE4-FF7F-1282-4B1D-1BD31B104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1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4594C6-A3BB-B67C-E8AD-EDC3ED8CCE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34656"/>
            <a:ext cx="3413961" cy="993775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DA37793-4689-F5C5-C44B-9598A47B91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E6C5BFE-7C86-5341-AED8-83455208BE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3C428A-7662-3924-7E58-E4211C62C0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" y="2041525"/>
            <a:ext cx="3414713" cy="2543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51739C-FB12-F913-CC2F-538360A92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4807860"/>
            <a:ext cx="1149350" cy="194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417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63;p20">
            <a:extLst>
              <a:ext uri="{FF2B5EF4-FFF2-40B4-BE49-F238E27FC236}">
                <a16:creationId xmlns:a16="http://schemas.microsoft.com/office/drawing/2014/main" id="{E551CCD6-7F9F-5382-A9EA-10E527709AE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38633CF-D716-2BBB-045A-6DCA470742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628651" y="1784152"/>
            <a:ext cx="6554244" cy="17907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ct val="60000"/>
              </a:lnSpc>
              <a:defRPr sz="10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2" name="Google Shape;23;p6">
            <a:extLst>
              <a:ext uri="{FF2B5EF4-FFF2-40B4-BE49-F238E27FC236}">
                <a16:creationId xmlns:a16="http://schemas.microsoft.com/office/drawing/2014/main" id="{8BFB961E-97F0-6D8A-5781-95878AA4CF5C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3">
            <a:alphaModFix/>
          </a:blip>
          <a:srcRect l="-657" r="-23473"/>
          <a:stretch/>
        </p:blipFill>
        <p:spPr>
          <a:xfrm>
            <a:off x="628649" y="4557169"/>
            <a:ext cx="2057399" cy="279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32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">
            <a:extLst>
              <a:ext uri="{FF2B5EF4-FFF2-40B4-BE49-F238E27FC236}">
                <a16:creationId xmlns:a16="http://schemas.microsoft.com/office/drawing/2014/main" id="{A735215B-461D-553E-9CE4-6F94B4234E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0260" y="1022352"/>
            <a:ext cx="7428950" cy="2865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000" b="1" i="0" kern="1200" dirty="0">
                <a:solidFill>
                  <a:schemeClr val="tx1"/>
                </a:solidFill>
                <a:latin typeface="Open Sans Semibold" panose="020B0306030504020204" pitchFamily="34" charset="0"/>
                <a:ea typeface="Open Sans Semibold" panose="020B0306030504020204" pitchFamily="34" charset="0"/>
                <a:cs typeface="Open Sans Semibold" panose="020B0306030504020204" pitchFamily="34" charset="0"/>
              </a:defRPr>
            </a:lvl1pPr>
          </a:lstStyle>
          <a:p>
            <a:r>
              <a:rPr lang="en-US" dirty="0"/>
              <a:t>Subhead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CF4344E-12D8-EFD6-F2D7-FFD0FADE6B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791" y="1438671"/>
            <a:ext cx="4391858" cy="3486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816479" rtl="0" eaLnBrk="1" latinLnBrk="0" hangingPunct="1">
              <a:spcBef>
                <a:spcPct val="20000"/>
              </a:spcBef>
              <a:buFont typeface="Arial"/>
              <a:defRPr lang="en-US" sz="1500" b="0" i="0" kern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algn="l" defTabSz="816479" rtl="0" eaLnBrk="1" latinLnBrk="0" hangingPunct="1">
              <a:spcBef>
                <a:spcPct val="20000"/>
              </a:spcBef>
              <a:buFont typeface="Arial"/>
              <a:defRPr lang="en-US" sz="1350" b="0" i="0" kern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algn="l" defTabSz="816479" rtl="0" eaLnBrk="1" latinLnBrk="0" hangingPunct="1">
              <a:spcBef>
                <a:spcPct val="20000"/>
              </a:spcBef>
              <a:buFont typeface="Arial"/>
              <a:defRPr lang="en-US" sz="1200" b="0" i="0" kern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algn="l" defTabSz="816479" rtl="0" eaLnBrk="1" latinLnBrk="0" hangingPunct="1">
              <a:spcBef>
                <a:spcPct val="20000"/>
              </a:spcBef>
              <a:buFont typeface="Arial"/>
              <a:defRPr lang="en-US" sz="1050" b="0" i="0" kern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algn="l" defTabSz="816479" rtl="0" eaLnBrk="1" latinLnBrk="0" hangingPunct="1">
              <a:spcBef>
                <a:spcPct val="20000"/>
              </a:spcBef>
              <a:buFont typeface="Arial"/>
              <a:defRPr lang="en-US" sz="900" b="0" i="0" kern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">
            <a:extLst>
              <a:ext uri="{FF2B5EF4-FFF2-40B4-BE49-F238E27FC236}">
                <a16:creationId xmlns:a16="http://schemas.microsoft.com/office/drawing/2014/main" id="{908CA895-CE81-492C-4439-B9E8B68A24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68159" y="1647411"/>
            <a:ext cx="2921051" cy="29360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500" b="0" i="0" kern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48FCD985-FEDB-7DB1-1EB8-0E2EC1619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96240"/>
            <a:ext cx="8001000" cy="49635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F71640-75C6-07AF-53F3-3AA59830C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4807860"/>
            <a:ext cx="1149350" cy="194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72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182" y="259301"/>
            <a:ext cx="8229600" cy="538609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83" y="1159332"/>
            <a:ext cx="7556500" cy="2904290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Arial"/>
              <a:buChar char="•"/>
              <a:defRPr sz="1875"/>
            </a:lvl1pPr>
            <a:lvl2pPr>
              <a:defRPr sz="1650"/>
            </a:lvl2pPr>
            <a:lvl3pPr>
              <a:defRPr sz="1425"/>
            </a:lvl3pPr>
            <a:lvl4pPr>
              <a:defRPr sz="1875"/>
            </a:lvl4pPr>
            <a:lvl5pPr>
              <a:defRPr sz="18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99182" y="808434"/>
            <a:ext cx="7692572" cy="1191"/>
          </a:xfrm>
          <a:prstGeom prst="line">
            <a:avLst/>
          </a:prstGeom>
          <a:ln w="12700">
            <a:solidFill>
              <a:srgbClr val="535352">
                <a:alpha val="88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68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91AFB-01B7-5BDA-42AF-9773FBD62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Bitter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69B59-0AA5-0F4D-D90D-AC5BCCD0B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aseline="0">
                <a:solidFill>
                  <a:schemeClr val="tx1"/>
                </a:solidFill>
                <a:latin typeface="Bitter" pitchFamily="2" charset="77"/>
              </a:defRPr>
            </a:lvl1pPr>
          </a:lstStyle>
          <a:p>
            <a:fld id="{AE6C5BFE-7C86-5341-AED8-83455208BE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5E7813-8AFA-3536-42F9-8057D7F24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DE252-DEED-66DB-E8D3-3D7056A1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4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5" r:id="rId2"/>
    <p:sldLayoutId id="2147483776" r:id="rId3"/>
    <p:sldLayoutId id="2147483778" r:id="rId4"/>
    <p:sldLayoutId id="2147483777" r:id="rId5"/>
    <p:sldLayoutId id="2147483783" r:id="rId6"/>
    <p:sldLayoutId id="2147483779" r:id="rId7"/>
    <p:sldLayoutId id="2147483786" r:id="rId8"/>
    <p:sldLayoutId id="2147483787" r:id="rId9"/>
  </p:sldLayoutIdLst>
  <p:hf hdr="0" ftr="0" dt="0"/>
  <p:txStyles>
    <p:titleStyle>
      <a:lvl1pPr algn="l" defTabSz="685800" rtl="0" eaLnBrk="1" latinLnBrk="0" hangingPunct="1">
        <a:lnSpc>
          <a:spcPct val="60000"/>
        </a:lnSpc>
        <a:spcBef>
          <a:spcPct val="0"/>
        </a:spcBef>
        <a:buNone/>
        <a:defRPr lang="en-US" sz="5000" b="1" i="0" kern="1200" cap="all" baseline="0" dirty="0">
          <a:solidFill>
            <a:srgbClr val="990000"/>
          </a:solidFill>
          <a:latin typeface="Alumni Sans" pitchFamily="2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750"/>
        </a:spcBef>
        <a:buClr>
          <a:schemeClr val="bg1"/>
        </a:buClr>
        <a:buFontTx/>
        <a:buNone/>
        <a:tabLst/>
        <a:defRPr lang="en-US" sz="1400" b="0" i="0" kern="1200" cap="none" baseline="0" dirty="0">
          <a:solidFill>
            <a:schemeClr val="tx1"/>
          </a:solidFill>
          <a:latin typeface="Bitter" pitchFamily="2" charset="77"/>
          <a:ea typeface="+mn-ea"/>
          <a:cs typeface="+mn-cs"/>
        </a:defRPr>
      </a:lvl1pPr>
      <a:lvl2pPr marL="320040" indent="-91440" algn="l" defTabSz="685800" rtl="0" eaLnBrk="1" latinLnBrk="0" hangingPunct="1">
        <a:lnSpc>
          <a:spcPct val="100000"/>
        </a:lnSpc>
        <a:spcBef>
          <a:spcPts val="375"/>
        </a:spcBef>
        <a:buClr>
          <a:schemeClr val="bg1"/>
        </a:buClr>
        <a:buFont typeface="Arial" panose="020B0604020202020204" pitchFamily="34" charset="0"/>
        <a:buChar char="•"/>
        <a:tabLst/>
        <a:defRPr lang="en-US" sz="1100" kern="1200" baseline="0" dirty="0">
          <a:solidFill>
            <a:schemeClr val="tx1"/>
          </a:solidFill>
          <a:latin typeface="Bitter" pitchFamily="2" charset="77"/>
          <a:ea typeface="+mn-ea"/>
          <a:cs typeface="+mn-cs"/>
        </a:defRPr>
      </a:lvl2pPr>
      <a:lvl3pPr marL="548640" indent="-93663" algn="l" defTabSz="685800" rtl="0" eaLnBrk="1" latinLnBrk="0" hangingPunct="1">
        <a:lnSpc>
          <a:spcPct val="100000"/>
        </a:lnSpc>
        <a:spcBef>
          <a:spcPts val="375"/>
        </a:spcBef>
        <a:buClr>
          <a:schemeClr val="bg1"/>
        </a:buClr>
        <a:buFont typeface="Arial" panose="020B0604020202020204" pitchFamily="34" charset="0"/>
        <a:buChar char="•"/>
        <a:tabLst/>
        <a:defRPr lang="en-US" sz="900" kern="1200" baseline="0" dirty="0">
          <a:solidFill>
            <a:schemeClr val="tx1"/>
          </a:solidFill>
          <a:latin typeface="Bitter" pitchFamily="2" charset="77"/>
          <a:ea typeface="+mn-ea"/>
          <a:cs typeface="+mn-cs"/>
        </a:defRPr>
      </a:lvl3pPr>
      <a:lvl4pPr marL="822960" indent="-91440" algn="l" defTabSz="685800" rtl="0" eaLnBrk="1" latinLnBrk="0" hangingPunct="1">
        <a:lnSpc>
          <a:spcPct val="100000"/>
        </a:lnSpc>
        <a:spcBef>
          <a:spcPts val="375"/>
        </a:spcBef>
        <a:buClr>
          <a:schemeClr val="bg1"/>
        </a:buClr>
        <a:buFont typeface="Arial" panose="020B0604020202020204" pitchFamily="34" charset="0"/>
        <a:buChar char="•"/>
        <a:tabLst/>
        <a:defRPr lang="en-US" sz="800" kern="1200" baseline="0" dirty="0">
          <a:solidFill>
            <a:schemeClr val="tx1"/>
          </a:solidFill>
          <a:latin typeface="Bitter" pitchFamily="2" charset="77"/>
          <a:ea typeface="+mn-ea"/>
          <a:cs typeface="+mn-cs"/>
        </a:defRPr>
      </a:lvl4pPr>
      <a:lvl5pPr marL="1097280" indent="-91440" algn="l" defTabSz="685800" rtl="0" eaLnBrk="1" latinLnBrk="0" hangingPunct="1">
        <a:lnSpc>
          <a:spcPct val="100000"/>
        </a:lnSpc>
        <a:spcBef>
          <a:spcPts val="375"/>
        </a:spcBef>
        <a:buClr>
          <a:schemeClr val="bg1"/>
        </a:buClr>
        <a:buFont typeface="Arial" panose="020B0604020202020204" pitchFamily="34" charset="0"/>
        <a:buChar char="•"/>
        <a:tabLst/>
        <a:defRPr lang="en-US" sz="700" kern="1200" baseline="0" dirty="0">
          <a:solidFill>
            <a:schemeClr val="tx1"/>
          </a:solidFill>
          <a:latin typeface="Bitter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hub.teachingandlearning.ie/resource/a-set-of-posters-on-how-to-design-for-accessibilit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hyperlink" Target="https://pixabay.com/en/graph-pie-chart-business-finance-963016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FC359-7157-D9F2-1D82-986273C318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Share Data Without Boundaries: Making Spreadsheets and Tables Accessible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979E9-B370-63F9-AA77-2282702C6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403684"/>
            <a:ext cx="6858000" cy="77375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Lindsay Bryde, MA, MFA</a:t>
            </a:r>
          </a:p>
          <a:p>
            <a:r>
              <a:rPr lang="en-US" dirty="0">
                <a:solidFill>
                  <a:schemeClr val="tx2"/>
                </a:solidFill>
              </a:rPr>
              <a:t>Course Content Accessibility Specialist</a:t>
            </a:r>
          </a:p>
          <a:p>
            <a:r>
              <a:rPr lang="en-US" dirty="0">
                <a:solidFill>
                  <a:schemeClr val="tx2"/>
                </a:solidFill>
              </a:rPr>
              <a:t>Center for Excellence in Learning and Teaching </a:t>
            </a:r>
            <a:r>
              <a:rPr lang="en-US" dirty="0">
                <a:solidFill>
                  <a:schemeClr val="bg1"/>
                </a:solidFill>
              </a:rPr>
              <a:t>Specialist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CA6C3-5720-CF79-5826-837D03D2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/>
              <a:t>February 10,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92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4D576-F3E4-821F-AAD0-E9E00C734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1C9152-D5DE-C138-1798-C5299D3F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38" y="212545"/>
            <a:ext cx="8053012" cy="733451"/>
          </a:xfrm>
        </p:spPr>
        <p:txBody>
          <a:bodyPr/>
          <a:lstStyle/>
          <a:p>
            <a:pPr algn="l"/>
            <a:r>
              <a:rPr lang="en-US" dirty="0"/>
              <a:t>Best Practices for HTML Tables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A2EE9-33F2-8AA1-DD01-5D16AD94B1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2337" y="945997"/>
            <a:ext cx="4579682" cy="3979326"/>
          </a:xfrm>
        </p:spPr>
        <p:txBody>
          <a:bodyPr vert="horz" wrap="square" lIns="68580" tIns="34290" rIns="68580" bIns="34290" rtlCol="0" anchor="t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If there’s an overall title to your table, provide it above/before the data on a separate row – don’t add it as a merged row above the headers.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Add the scope of each header row or column.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Provide captions to indicate the purpose of the data. </a:t>
            </a:r>
          </a:p>
          <a:p>
            <a:r>
              <a:rPr lang="en-US" sz="1800" b="1" dirty="0"/>
              <a:t>Note</a:t>
            </a:r>
            <a:r>
              <a:rPr lang="en-US" sz="1800" dirty="0"/>
              <a:t>: you need to reset headers if copying and pasting a table from a file to Brightspace. Most header tags don’t copy over fully/correctly.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4" name="Picture 3" descr="Figure 10. The Cell Properties pop-up open with the cell type and scope options that need to be set. ">
            <a:extLst>
              <a:ext uri="{FF2B5EF4-FFF2-40B4-BE49-F238E27FC236}">
                <a16:creationId xmlns:a16="http://schemas.microsoft.com/office/drawing/2014/main" id="{9D4F997C-3587-AB26-3783-B59ADAA60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832" y="945996"/>
            <a:ext cx="3857367" cy="37177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9F47B6-597B-B75B-BE49-30A0EA349F30}"/>
              </a:ext>
            </a:extLst>
          </p:cNvPr>
          <p:cNvSpPr txBox="1"/>
          <p:nvPr/>
        </p:nvSpPr>
        <p:spPr>
          <a:xfrm>
            <a:off x="5042019" y="4663753"/>
            <a:ext cx="39541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Figure 8. The Cell Properties pop-up open with the cell type and scope options that need to be set.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900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8A260-3CBD-C0D7-5226-3D0475C88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12BD5A-1F6E-5265-4506-7C4855404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9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A88CA-F72E-6902-8D7A-495AB2F5D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5BDCF3-46A9-2407-EAF1-394D6803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38" y="212544"/>
            <a:ext cx="8053012" cy="618729"/>
          </a:xfrm>
        </p:spPr>
        <p:txBody>
          <a:bodyPr/>
          <a:lstStyle/>
          <a:p>
            <a:pPr algn="l"/>
            <a:r>
              <a:rPr lang="en-US" dirty="0"/>
              <a:t>Agenda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D136B34-901A-BEF5-705B-D941CB21C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338" y="1022352"/>
            <a:ext cx="8402261" cy="286559"/>
          </a:xfrm>
        </p:spPr>
        <p:txBody>
          <a:bodyPr/>
          <a:lstStyle/>
          <a:p>
            <a:pPr algn="l"/>
            <a:r>
              <a:rPr lang="en-US" dirty="0"/>
              <a:t>What We’ll Discuss Today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2AB93-2D16-77E1-DFC9-DF3F37D940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2338" y="1438671"/>
            <a:ext cx="4680186" cy="3486651"/>
          </a:xfrm>
        </p:spPr>
        <p:txBody>
          <a:bodyPr vert="horz" wrap="square" lIns="68580" tIns="34290" rIns="68580" bIns="34290" rtlCol="0" anchor="t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Why make data accessible?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Spreadsheets – Microsoft Excel and Google Sheets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Charts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HTML Tables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6" name="Picture 5" descr="A poster with different icons representing accessibility concerns physically and mentally. ">
            <a:extLst>
              <a:ext uri="{FF2B5EF4-FFF2-40B4-BE49-F238E27FC236}">
                <a16:creationId xmlns:a16="http://schemas.microsoft.com/office/drawing/2014/main" id="{7135DA0C-4C03-0104-0B32-B413B46B4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30092" y="453623"/>
            <a:ext cx="2761179" cy="3861446"/>
          </a:xfrm>
          <a:prstGeom prst="rect">
            <a:avLst/>
          </a:prstGeom>
        </p:spPr>
      </p:pic>
      <p:sp>
        <p:nvSpPr>
          <p:cNvPr id="7" name="TextBox 6" descr="Figure 1. A poster with different icons representing accessibility concerns physically and mentally. This Photo by Unknown Author is licensed under CC BY&#10;">
            <a:extLst>
              <a:ext uri="{FF2B5EF4-FFF2-40B4-BE49-F238E27FC236}">
                <a16:creationId xmlns:a16="http://schemas.microsoft.com/office/drawing/2014/main" id="{15A7B481-3D16-440F-3E9F-3A34577D21A4}"/>
              </a:ext>
            </a:extLst>
          </p:cNvPr>
          <p:cNvSpPr txBox="1"/>
          <p:nvPr/>
        </p:nvSpPr>
        <p:spPr>
          <a:xfrm>
            <a:off x="5330092" y="4382385"/>
            <a:ext cx="2761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Figure 1. A poster with different icons representing accessibility concerns physically and mentally. </a:t>
            </a: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 tooltip="https://hub.teachingandlearning.ie/resource/a-set-of-posters-on-how-to-design-for-accessibility/"/>
              </a:rPr>
              <a:t>This Photo</a:t>
            </a: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by Unknown Author is licensed under </a:t>
            </a: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 tooltip="https://creativecommons.org/licenses/by/3.0/"/>
              </a:rPr>
              <a:t>CC BY</a:t>
            </a:r>
            <a:endParaRPr lang="en-US" sz="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448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3679A6-51EA-BDBC-4AC7-22686826B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38" y="212544"/>
            <a:ext cx="8053012" cy="618729"/>
          </a:xfrm>
        </p:spPr>
        <p:txBody>
          <a:bodyPr/>
          <a:lstStyle/>
          <a:p>
            <a:pPr algn="l"/>
            <a:r>
              <a:rPr lang="en-US" dirty="0"/>
              <a:t>Why Make Data Accessible?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7FD47E9-6DF3-50A6-37A8-E3FF4D6FD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338" y="1022352"/>
            <a:ext cx="8402261" cy="286559"/>
          </a:xfrm>
        </p:spPr>
        <p:txBody>
          <a:bodyPr/>
          <a:lstStyle/>
          <a:p>
            <a:pPr algn="l"/>
            <a:r>
              <a:rPr lang="en-US" dirty="0"/>
              <a:t>There are many benefits across fields and communities: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92A97-E2F3-0653-164A-0FB7E1E0A2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2337" y="1438671"/>
            <a:ext cx="5168843" cy="3486651"/>
          </a:xfrm>
        </p:spPr>
        <p:txBody>
          <a:bodyPr vert="horz" wrap="square" lIns="68580" tIns="34290" rIns="68580" bIns="34290" rtlCol="0" anchor="t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Ensures all individuals have equal access to information and opportunities.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Saves time and resources by making it easier to find, retrieve, and use data without needing special tools or accommodations.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Meets legal and regulatory requirements related to data accessibility and inclusivity (e.g., the Americans with Disabilities Act).</a:t>
            </a:r>
          </a:p>
        </p:txBody>
      </p:sp>
      <p:pic>
        <p:nvPicPr>
          <p:cNvPr id="7" name="Picture 6" descr="A magnifying glass over a pie chart.">
            <a:extLst>
              <a:ext uri="{FF2B5EF4-FFF2-40B4-BE49-F238E27FC236}">
                <a16:creationId xmlns:a16="http://schemas.microsoft.com/office/drawing/2014/main" id="{BE02DFC4-0759-117D-0367-22FF35B32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31180" y="1512034"/>
            <a:ext cx="3106342" cy="21194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46C893-A25E-B411-FBA6-B3BE5A9139D1}"/>
              </a:ext>
            </a:extLst>
          </p:cNvPr>
          <p:cNvSpPr txBox="1"/>
          <p:nvPr/>
        </p:nvSpPr>
        <p:spPr>
          <a:xfrm>
            <a:off x="6274449" y="3726866"/>
            <a:ext cx="24072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Figure 2. A magnifying glass over a pie chart.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15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BB3F56-DF7B-C077-E069-1C2EDC082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Spreadsheets and Tables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181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9E35D-2678-D2CE-AE97-FBEB396B3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01FC20-7CEB-CBE0-84E4-F3AF1F66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38" y="212544"/>
            <a:ext cx="8053012" cy="618729"/>
          </a:xfrm>
        </p:spPr>
        <p:txBody>
          <a:bodyPr/>
          <a:lstStyle/>
          <a:p>
            <a:pPr algn="l"/>
            <a:r>
              <a:rPr lang="en-US" dirty="0"/>
              <a:t>Best Practices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9481839-C8C1-58B4-6C96-6AAEAFA5E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338" y="1022352"/>
            <a:ext cx="8402261" cy="286559"/>
          </a:xfrm>
        </p:spPr>
        <p:txBody>
          <a:bodyPr/>
          <a:lstStyle/>
          <a:p>
            <a:pPr algn="l"/>
            <a:r>
              <a:rPr lang="en-US" dirty="0"/>
              <a:t>For Microsoft or Google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9AA4C-7A3F-5D91-4E73-68C8DC05F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5358" y="1444305"/>
            <a:ext cx="5991803" cy="3486651"/>
          </a:xfrm>
        </p:spPr>
        <p:txBody>
          <a:bodyPr vert="horz" wrap="square" lIns="68580" tIns="34290" rIns="68580" bIns="34290" rtlCol="0" anchor="t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All tables need an identified header.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Open Sans Light"/>
                <a:ea typeface="Open Sans Light"/>
                <a:cs typeface="Open Sans Light"/>
              </a:rPr>
              <a:t>Name all tables and sheets to </a:t>
            </a:r>
            <a:r>
              <a:rPr lang="en-US" sz="1800" dirty="0"/>
              <a:t>maintain </a:t>
            </a:r>
          </a:p>
          <a:p>
            <a:r>
              <a:rPr lang="en-US" sz="1800" dirty="0"/>
              <a:t>      clarity and organization. 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1800" dirty="0"/>
              <a:t>Screen readers begin at cell A1, always include content in this cell. It can be as simple as noting the title of the table, chart, or first column's header information.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1800" dirty="0"/>
              <a:t>Mark blank fields as “Blank” or “N/A.”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1800" dirty="0"/>
              <a:t>Delete empty sheets.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1800" dirty="0"/>
              <a:t>Insert images in cells (if it’s over the cells, a screen reader won’t know to read it). </a:t>
            </a:r>
          </a:p>
          <a:p>
            <a:pPr marL="342900" indent="-342900">
              <a:buFont typeface="+mj-lt"/>
              <a:buAutoNum type="arabicPeriod" startAt="3"/>
            </a:pPr>
            <a:endParaRPr lang="en-US" sz="2000" dirty="0"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6" name="Picture 5" descr="Figure 3. An Excel table with accessible and identified headers.. &#10;">
            <a:extLst>
              <a:ext uri="{FF2B5EF4-FFF2-40B4-BE49-F238E27FC236}">
                <a16:creationId xmlns:a16="http://schemas.microsoft.com/office/drawing/2014/main" id="{52A0D8B0-A3DF-1E1F-57BB-5EF084E008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881" b="16636"/>
          <a:stretch/>
        </p:blipFill>
        <p:spPr>
          <a:xfrm>
            <a:off x="5054307" y="1093894"/>
            <a:ext cx="3810292" cy="12585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186A88-8906-8F7F-8B02-F5CB09335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70769" y="878450"/>
            <a:ext cx="3393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Figure 3. An Excel table with accessible and identified headers.. </a:t>
            </a:r>
          </a:p>
        </p:txBody>
      </p:sp>
      <p:pic>
        <p:nvPicPr>
          <p:cNvPr id="8" name="Picture 7" descr="Figure 4. An image inaccessibly placed over cells. &#10;">
            <a:extLst>
              <a:ext uri="{FF2B5EF4-FFF2-40B4-BE49-F238E27FC236}">
                <a16:creationId xmlns:a16="http://schemas.microsoft.com/office/drawing/2014/main" id="{EA53DF9F-55F4-D92A-278E-1E7666F94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358" y="2482190"/>
            <a:ext cx="2583241" cy="23444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92808B-2312-0B48-D9B4-71EAA2D46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81358" y="4882570"/>
            <a:ext cx="2583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Figure 4. An image inaccessibly placed over cells.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622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143D1-D890-B378-E5DF-645E814A3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2E3DA-4533-CBA8-CAF8-08BA630B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38" y="212544"/>
            <a:ext cx="8053012" cy="618729"/>
          </a:xfrm>
        </p:spPr>
        <p:txBody>
          <a:bodyPr/>
          <a:lstStyle/>
          <a:p>
            <a:pPr algn="l"/>
            <a:r>
              <a:rPr lang="en-US" dirty="0"/>
              <a:t>Inaccessible Practices to Avoid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08F151D-2207-7901-4425-7A7418402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338" y="1022352"/>
            <a:ext cx="8402261" cy="286559"/>
          </a:xfrm>
        </p:spPr>
        <p:txBody>
          <a:bodyPr/>
          <a:lstStyle/>
          <a:p>
            <a:pPr algn="l"/>
            <a:r>
              <a:rPr lang="en-US" dirty="0"/>
              <a:t>For Microsoft or Google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F5E14-A873-176F-0490-A07A9D35B7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2338" y="1438671"/>
            <a:ext cx="3586032" cy="3308589"/>
          </a:xfrm>
        </p:spPr>
        <p:txBody>
          <a:bodyPr vert="horz" wrap="square" lIns="68580" tIns="34290" rIns="68580" bIns="34290" rtlCol="0" anchor="t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Merging, nesting, and splitting cells.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Controlling spacing with blank rows and columns.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Using tables for design layout.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650" dirty="0"/>
              <a:t>Use MS Word or Google Docs instead.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Freezing or hiding rows or columns.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Open Sans Light"/>
              <a:ea typeface="Open Sans Light"/>
              <a:cs typeface="Open Sans Light"/>
            </a:endParaRPr>
          </a:p>
        </p:txBody>
      </p:sp>
      <p:graphicFrame>
        <p:nvGraphicFramePr>
          <p:cNvPr id="6" name="Table 5" descr="Figure 6. A simple and accessible table. ">
            <a:extLst>
              <a:ext uri="{FF2B5EF4-FFF2-40B4-BE49-F238E27FC236}">
                <a16:creationId xmlns:a16="http://schemas.microsoft.com/office/drawing/2014/main" id="{15759AA5-6FCE-C738-4400-13EE63D89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280671"/>
              </p:ext>
            </p:extLst>
          </p:nvPr>
        </p:nvGraphicFramePr>
        <p:xfrm>
          <a:off x="4488844" y="3122224"/>
          <a:ext cx="4292600" cy="1097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3150">
                  <a:extLst>
                    <a:ext uri="{9D8B030D-6E8A-4147-A177-3AD203B41FA5}">
                      <a16:colId xmlns:a16="http://schemas.microsoft.com/office/drawing/2014/main" val="2546776188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911827689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3016463609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3216068862"/>
                    </a:ext>
                  </a:extLst>
                </a:gridCol>
              </a:tblGrid>
              <a:tr h="27414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Header Row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Topic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Topic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Topic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806089"/>
                  </a:ext>
                </a:extLst>
              </a:tr>
              <a:tr h="274149">
                <a:tc>
                  <a:txBody>
                    <a:bodyPr/>
                    <a:lstStyle/>
                    <a:p>
                      <a:r>
                        <a:rPr lang="en-US" dirty="0"/>
                        <a:t>Row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873534"/>
                  </a:ext>
                </a:extLst>
              </a:tr>
              <a:tr h="274149">
                <a:tc>
                  <a:txBody>
                    <a:bodyPr/>
                    <a:lstStyle/>
                    <a:p>
                      <a:r>
                        <a:rPr lang="en-US" dirty="0"/>
                        <a:t>Row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10240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7D54EDB-F3C2-CB06-F094-B7468B1B8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13375" y="1189536"/>
            <a:ext cx="42011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Figure 5. An example of an inaccessible table with merged and split cells.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5E564-934D-CD32-9DDC-4204D0513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13375" y="4219504"/>
            <a:ext cx="42011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Figure 6. A simple and accessible table.  </a:t>
            </a:r>
          </a:p>
        </p:txBody>
      </p:sp>
      <p:pic>
        <p:nvPicPr>
          <p:cNvPr id="10" name="Picture 9" descr="Figure 5. An example of an inaccessible table with merged and split cells.  ">
            <a:extLst>
              <a:ext uri="{FF2B5EF4-FFF2-40B4-BE49-F238E27FC236}">
                <a16:creationId xmlns:a16="http://schemas.microsoft.com/office/drawing/2014/main" id="{BB49A8D8-F22A-80D2-4496-B95D65112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067" y="1404979"/>
            <a:ext cx="4447838" cy="1621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56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8AFF1-51E4-4B27-44EC-2732E3F8F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B39318C-C483-CACD-BA94-A94515335D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Charts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65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AEBAB-93CC-1BCF-3835-6045732D1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DAD5B9-EB76-A4CC-37D0-B19CBF1C6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38" y="212544"/>
            <a:ext cx="8053012" cy="618729"/>
          </a:xfrm>
        </p:spPr>
        <p:txBody>
          <a:bodyPr/>
          <a:lstStyle/>
          <a:p>
            <a:pPr algn="l"/>
            <a:r>
              <a:rPr lang="en-US" dirty="0"/>
              <a:t>Best Practices for Charts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F21872C-4AC1-5C52-DAE5-EF8B94CD0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338" y="1022352"/>
            <a:ext cx="8402261" cy="286559"/>
          </a:xfrm>
        </p:spPr>
        <p:txBody>
          <a:bodyPr/>
          <a:lstStyle/>
          <a:p>
            <a:pPr algn="l"/>
            <a:r>
              <a:rPr lang="en-US" dirty="0"/>
              <a:t>For Microsoft and Google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E051F-CE83-F8A1-3977-C55428A9D0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2337" y="1438671"/>
            <a:ext cx="5727448" cy="3486651"/>
          </a:xfrm>
        </p:spPr>
        <p:txBody>
          <a:bodyPr vert="horz" wrap="square" lIns="68580" tIns="34290" rIns="68580" bIns="34290" rtlCol="0" anchor="t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Add Descriptive Titles and Labels: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650" dirty="0"/>
              <a:t>Replace generic titles with meaningful ones. For example, a generic placeholder like "Chart Title" should be replaced with something specific like "Quarterly Sales Data."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Include Alt Text: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650" dirty="0"/>
              <a:t>In a sentence or two, describe the purpose of the chart.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Create sufficient contrast between lines, bars, and shapes: </a:t>
            </a:r>
            <a:endParaRPr lang="en-US" sz="2000" dirty="0"/>
          </a:p>
          <a:p>
            <a:pPr marL="662940" lvl="1" indent="-342900">
              <a:buFont typeface="+mj-lt"/>
              <a:buAutoNum type="arabicPeriod"/>
            </a:pPr>
            <a:r>
              <a:rPr lang="en-US" sz="1850" dirty="0"/>
              <a:t>Remember to check all lines, bars, and shapes.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Open Sans Light"/>
              <a:ea typeface="Open Sans Light"/>
              <a:cs typeface="Open Sans Light"/>
            </a:endParaRPr>
          </a:p>
        </p:txBody>
      </p:sp>
      <p:graphicFrame>
        <p:nvGraphicFramePr>
          <p:cNvPr id="7" name="Chart 6" descr="Figure 7. A chart with a descriptive title, labels for each section of the pie chart, and percentages noted.&#10;">
            <a:extLst>
              <a:ext uri="{FF2B5EF4-FFF2-40B4-BE49-F238E27FC236}">
                <a16:creationId xmlns:a16="http://schemas.microsoft.com/office/drawing/2014/main" id="{804B42F2-CDF8-EC30-17D1-02248C62B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588831"/>
              </p:ext>
            </p:extLst>
          </p:nvPr>
        </p:nvGraphicFramePr>
        <p:xfrm>
          <a:off x="6041292" y="831273"/>
          <a:ext cx="2969847" cy="370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7AD7D8D-60AA-9290-4DBB-895D37F5C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86001" y="4363646"/>
            <a:ext cx="2628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Figure 7. A chart with a descriptive title, labels for each section of the pie chart, and percentages noted.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47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7861B-B20A-E586-0073-E1DAF74D7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D7EFA2-199F-1F60-EADD-BA9350048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HTML Tables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240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nE6RBcbE"/>
  <p:tag name="ARTICULATE_SLIDE_THUMBNAIL_REFRESH" val="1"/>
  <p:tag name="ARTICULATE_PROJECT_OPEN" val="0"/>
  <p:tag name="ARTICULATE_SLIDE_COUNT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U 2">
      <a:dk1>
        <a:srgbClr val="000000"/>
      </a:dk1>
      <a:lt1>
        <a:srgbClr val="990000"/>
      </a:lt1>
      <a:dk2>
        <a:srgbClr val="FEFFFF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BU Slides PPT template R2.1" id="{68843E21-11FD-2444-A112-A94A50CDC45F}" vid="{7FD9F813-7762-914D-8DAD-6664ACCEFAF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24080710-Dare To Be Brand Launch-PPT Template Lite</Template>
  <TotalTime>2697</TotalTime>
  <Words>583</Words>
  <Application>Microsoft Office PowerPoint</Application>
  <PresentationFormat>On-screen Show (16:9)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Bitter</vt:lpstr>
      <vt:lpstr>Open Sans Semibold</vt:lpstr>
      <vt:lpstr>Arial</vt:lpstr>
      <vt:lpstr>Alumni Sans</vt:lpstr>
      <vt:lpstr>Aptos</vt:lpstr>
      <vt:lpstr>Open Sans Light</vt:lpstr>
      <vt:lpstr>Office Theme</vt:lpstr>
      <vt:lpstr>Share Data Without Boundaries: Making Spreadsheets and Tables Accessible</vt:lpstr>
      <vt:lpstr>Agenda</vt:lpstr>
      <vt:lpstr>Why Make Data Accessible?</vt:lpstr>
      <vt:lpstr>Spreadsheets and Tables</vt:lpstr>
      <vt:lpstr>Best Practices</vt:lpstr>
      <vt:lpstr>Inaccessible Practices to Avoid</vt:lpstr>
      <vt:lpstr>Charts</vt:lpstr>
      <vt:lpstr>Best Practices for Charts</vt:lpstr>
      <vt:lpstr>HTML Tables</vt:lpstr>
      <vt:lpstr>Best Practices for HTML Tables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Lindsay Bryde</dc:creator>
  <cp:lastModifiedBy>Lindsay Bryde</cp:lastModifiedBy>
  <cp:revision>4</cp:revision>
  <dcterms:created xsi:type="dcterms:W3CDTF">2024-09-27T12:16:13Z</dcterms:created>
  <dcterms:modified xsi:type="dcterms:W3CDTF">2025-02-10T19:21:38Z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97767512-B009-4D70-90FD-7A9D144A544C</vt:lpwstr>
  </property>
  <property fmtid="{D5CDD505-2E9C-101B-9397-08002B2CF9AE}" pid="3" name="ArticulatePath">
    <vt:lpwstr>https://stonybrook365-my.sharepoint.com/personal/lindsay_bryde_stonybrook_edu/Documents/Desktop/Accessible PPT Slides</vt:lpwstr>
  </property>
</Properties>
</file>